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58" r:id="rId6"/>
    <p:sldId id="263" r:id="rId7"/>
    <p:sldId id="270" r:id="rId8"/>
    <p:sldId id="271" r:id="rId9"/>
    <p:sldId id="272" r:id="rId10"/>
    <p:sldId id="274" r:id="rId11"/>
    <p:sldId id="278" r:id="rId12"/>
    <p:sldId id="273" r:id="rId13"/>
    <p:sldId id="275" r:id="rId14"/>
    <p:sldId id="276" r:id="rId15"/>
    <p:sldId id="282" r:id="rId16"/>
    <p:sldId id="283" r:id="rId17"/>
    <p:sldId id="277" r:id="rId18"/>
    <p:sldId id="279" r:id="rId19"/>
    <p:sldId id="280" r:id="rId20"/>
    <p:sldId id="281" r:id="rId21"/>
    <p:sldId id="284" r:id="rId22"/>
    <p:sldId id="285" r:id="rId23"/>
    <p:sldId id="28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ynthia Thomas" userId="d830af40acf62172" providerId="LiveId" clId="{63812DE1-BB8B-459D-A985-7AC125C451B2}"/>
    <pc:docChg chg="custSel addSld delSld modSld sldOrd">
      <pc:chgData name="Cynthia Thomas" userId="d830af40acf62172" providerId="LiveId" clId="{63812DE1-BB8B-459D-A985-7AC125C451B2}" dt="2021-02-10T13:14:37.804" v="1732" actId="20577"/>
      <pc:docMkLst>
        <pc:docMk/>
      </pc:docMkLst>
      <pc:sldChg chg="modSp mod">
        <pc:chgData name="Cynthia Thomas" userId="d830af40acf62172" providerId="LiveId" clId="{63812DE1-BB8B-459D-A985-7AC125C451B2}" dt="2021-01-30T15:50:53.411" v="237" actId="255"/>
        <pc:sldMkLst>
          <pc:docMk/>
          <pc:sldMk cId="1892464363" sldId="256"/>
        </pc:sldMkLst>
        <pc:spChg chg="mod">
          <ac:chgData name="Cynthia Thomas" userId="d830af40acf62172" providerId="LiveId" clId="{63812DE1-BB8B-459D-A985-7AC125C451B2}" dt="2021-01-30T15:50:31.383" v="211" actId="20577"/>
          <ac:spMkLst>
            <pc:docMk/>
            <pc:sldMk cId="1892464363" sldId="256"/>
            <ac:spMk id="2" creationId="{DFEF8B75-5D5C-4BC2-8285-8240C289A79B}"/>
          </ac:spMkLst>
        </pc:spChg>
        <pc:spChg chg="mod">
          <ac:chgData name="Cynthia Thomas" userId="d830af40acf62172" providerId="LiveId" clId="{63812DE1-BB8B-459D-A985-7AC125C451B2}" dt="2021-01-30T15:50:53.411" v="237" actId="255"/>
          <ac:spMkLst>
            <pc:docMk/>
            <pc:sldMk cId="1892464363" sldId="256"/>
            <ac:spMk id="3" creationId="{74D726FE-04FE-4DE9-AA3F-43EB1F3C251F}"/>
          </ac:spMkLst>
        </pc:spChg>
      </pc:sldChg>
      <pc:sldChg chg="modSp mod">
        <pc:chgData name="Cynthia Thomas" userId="d830af40acf62172" providerId="LiveId" clId="{63812DE1-BB8B-459D-A985-7AC125C451B2}" dt="2021-02-10T12:03:26.402" v="413" actId="2711"/>
        <pc:sldMkLst>
          <pc:docMk/>
          <pc:sldMk cId="423278355" sldId="257"/>
        </pc:sldMkLst>
        <pc:spChg chg="mod">
          <ac:chgData name="Cynthia Thomas" userId="d830af40acf62172" providerId="LiveId" clId="{63812DE1-BB8B-459D-A985-7AC125C451B2}" dt="2021-02-10T12:03:26.402" v="413" actId="2711"/>
          <ac:spMkLst>
            <pc:docMk/>
            <pc:sldMk cId="423278355" sldId="257"/>
            <ac:spMk id="3" creationId="{69142060-9111-40C2-ABA0-47ED177754EF}"/>
          </ac:spMkLst>
        </pc:spChg>
      </pc:sldChg>
      <pc:sldChg chg="modSp mod">
        <pc:chgData name="Cynthia Thomas" userId="d830af40acf62172" providerId="LiveId" clId="{63812DE1-BB8B-459D-A985-7AC125C451B2}" dt="2021-02-10T13:10:48.735" v="1673" actId="20577"/>
        <pc:sldMkLst>
          <pc:docMk/>
          <pc:sldMk cId="74917926" sldId="258"/>
        </pc:sldMkLst>
        <pc:spChg chg="mod">
          <ac:chgData name="Cynthia Thomas" userId="d830af40acf62172" providerId="LiveId" clId="{63812DE1-BB8B-459D-A985-7AC125C451B2}" dt="2021-02-10T13:10:48.735" v="1673" actId="20577"/>
          <ac:spMkLst>
            <pc:docMk/>
            <pc:sldMk cId="74917926" sldId="258"/>
            <ac:spMk id="3" creationId="{7EDA6A0B-EA9C-4F41-87D2-6B3F3BFAC0D8}"/>
          </ac:spMkLst>
        </pc:spChg>
      </pc:sldChg>
      <pc:sldChg chg="del">
        <pc:chgData name="Cynthia Thomas" userId="d830af40acf62172" providerId="LiveId" clId="{63812DE1-BB8B-459D-A985-7AC125C451B2}" dt="2021-02-10T13:02:23.723" v="1515" actId="47"/>
        <pc:sldMkLst>
          <pc:docMk/>
          <pc:sldMk cId="1005233171" sldId="259"/>
        </pc:sldMkLst>
      </pc:sldChg>
      <pc:sldChg chg="del">
        <pc:chgData name="Cynthia Thomas" userId="d830af40acf62172" providerId="LiveId" clId="{63812DE1-BB8B-459D-A985-7AC125C451B2}" dt="2021-02-10T13:02:24.759" v="1516" actId="47"/>
        <pc:sldMkLst>
          <pc:docMk/>
          <pc:sldMk cId="59510880" sldId="260"/>
        </pc:sldMkLst>
      </pc:sldChg>
      <pc:sldChg chg="del">
        <pc:chgData name="Cynthia Thomas" userId="d830af40acf62172" providerId="LiveId" clId="{63812DE1-BB8B-459D-A985-7AC125C451B2}" dt="2021-02-10T13:02:25.527" v="1517" actId="47"/>
        <pc:sldMkLst>
          <pc:docMk/>
          <pc:sldMk cId="3353035563" sldId="261"/>
        </pc:sldMkLst>
      </pc:sldChg>
      <pc:sldChg chg="modSp del mod">
        <pc:chgData name="Cynthia Thomas" userId="d830af40acf62172" providerId="LiveId" clId="{63812DE1-BB8B-459D-A985-7AC125C451B2}" dt="2021-02-10T13:02:26.639" v="1518" actId="47"/>
        <pc:sldMkLst>
          <pc:docMk/>
          <pc:sldMk cId="411728985" sldId="262"/>
        </pc:sldMkLst>
        <pc:spChg chg="mod">
          <ac:chgData name="Cynthia Thomas" userId="d830af40acf62172" providerId="LiveId" clId="{63812DE1-BB8B-459D-A985-7AC125C451B2}" dt="2021-01-21T02:17:25.872" v="29" actId="20577"/>
          <ac:spMkLst>
            <pc:docMk/>
            <pc:sldMk cId="411728985" sldId="262"/>
            <ac:spMk id="3" creationId="{184D1C67-1762-448E-8B77-ABDD5B01CC24}"/>
          </ac:spMkLst>
        </pc:spChg>
      </pc:sldChg>
      <pc:sldChg chg="modSp new mod">
        <pc:chgData name="Cynthia Thomas" userId="d830af40acf62172" providerId="LiveId" clId="{63812DE1-BB8B-459D-A985-7AC125C451B2}" dt="2021-02-10T12:44:14.313" v="909" actId="20577"/>
        <pc:sldMkLst>
          <pc:docMk/>
          <pc:sldMk cId="1868150173" sldId="263"/>
        </pc:sldMkLst>
        <pc:spChg chg="mod">
          <ac:chgData name="Cynthia Thomas" userId="d830af40acf62172" providerId="LiveId" clId="{63812DE1-BB8B-459D-A985-7AC125C451B2}" dt="2021-02-10T12:44:14.313" v="909" actId="20577"/>
          <ac:spMkLst>
            <pc:docMk/>
            <pc:sldMk cId="1868150173" sldId="263"/>
            <ac:spMk id="3" creationId="{3154FB17-5BB1-4A93-B28A-70906790D027}"/>
          </ac:spMkLst>
        </pc:spChg>
      </pc:sldChg>
      <pc:sldChg chg="modSp new del mod">
        <pc:chgData name="Cynthia Thomas" userId="d830af40acf62172" providerId="LiveId" clId="{63812DE1-BB8B-459D-A985-7AC125C451B2}" dt="2021-02-10T12:14:08.571" v="569" actId="2696"/>
        <pc:sldMkLst>
          <pc:docMk/>
          <pc:sldMk cId="413142563" sldId="264"/>
        </pc:sldMkLst>
        <pc:spChg chg="mod">
          <ac:chgData name="Cynthia Thomas" userId="d830af40acf62172" providerId="LiveId" clId="{63812DE1-BB8B-459D-A985-7AC125C451B2}" dt="2021-01-30T15:48:11.722" v="93" actId="20577"/>
          <ac:spMkLst>
            <pc:docMk/>
            <pc:sldMk cId="413142563" sldId="264"/>
            <ac:spMk id="2" creationId="{C4D09B72-990E-4B8C-8F27-32D1C273EA52}"/>
          </ac:spMkLst>
        </pc:spChg>
        <pc:spChg chg="mod">
          <ac:chgData name="Cynthia Thomas" userId="d830af40acf62172" providerId="LiveId" clId="{63812DE1-BB8B-459D-A985-7AC125C451B2}" dt="2021-01-30T15:47:29.521" v="85" actId="207"/>
          <ac:spMkLst>
            <pc:docMk/>
            <pc:sldMk cId="413142563" sldId="264"/>
            <ac:spMk id="3" creationId="{E9B55E3E-2D3B-495D-94BA-0C4D4C9A58C7}"/>
          </ac:spMkLst>
        </pc:spChg>
      </pc:sldChg>
      <pc:sldChg chg="modSp new del mod">
        <pc:chgData name="Cynthia Thomas" userId="d830af40acf62172" providerId="LiveId" clId="{63812DE1-BB8B-459D-A985-7AC125C451B2}" dt="2021-02-10T13:02:16.323" v="1512" actId="47"/>
        <pc:sldMkLst>
          <pc:docMk/>
          <pc:sldMk cId="2151672592" sldId="265"/>
        </pc:sldMkLst>
        <pc:spChg chg="mod">
          <ac:chgData name="Cynthia Thomas" userId="d830af40acf62172" providerId="LiveId" clId="{63812DE1-BB8B-459D-A985-7AC125C451B2}" dt="2021-01-30T15:48:33.200" v="118" actId="20577"/>
          <ac:spMkLst>
            <pc:docMk/>
            <pc:sldMk cId="2151672592" sldId="265"/>
            <ac:spMk id="2" creationId="{3CFEA533-AA0C-41E2-8940-4C1385AAA542}"/>
          </ac:spMkLst>
        </pc:spChg>
        <pc:spChg chg="mod">
          <ac:chgData name="Cynthia Thomas" userId="d830af40acf62172" providerId="LiveId" clId="{63812DE1-BB8B-459D-A985-7AC125C451B2}" dt="2021-01-30T15:47:59.015" v="89" actId="207"/>
          <ac:spMkLst>
            <pc:docMk/>
            <pc:sldMk cId="2151672592" sldId="265"/>
            <ac:spMk id="3" creationId="{B7F98D33-20AC-45EB-824A-88058B8FC4F8}"/>
          </ac:spMkLst>
        </pc:spChg>
      </pc:sldChg>
      <pc:sldChg chg="modSp new del mod">
        <pc:chgData name="Cynthia Thomas" userId="d830af40acf62172" providerId="LiveId" clId="{63812DE1-BB8B-459D-A985-7AC125C451B2}" dt="2021-02-10T13:02:18.368" v="1513" actId="47"/>
        <pc:sldMkLst>
          <pc:docMk/>
          <pc:sldMk cId="2581098526" sldId="266"/>
        </pc:sldMkLst>
        <pc:spChg chg="mod">
          <ac:chgData name="Cynthia Thomas" userId="d830af40acf62172" providerId="LiveId" clId="{63812DE1-BB8B-459D-A985-7AC125C451B2}" dt="2021-01-30T15:48:50.100" v="135" actId="20577"/>
          <ac:spMkLst>
            <pc:docMk/>
            <pc:sldMk cId="2581098526" sldId="266"/>
            <ac:spMk id="2" creationId="{13E4B9D7-B0AC-453B-B369-33B1437F3DF7}"/>
          </ac:spMkLst>
        </pc:spChg>
        <pc:spChg chg="mod">
          <ac:chgData name="Cynthia Thomas" userId="d830af40acf62172" providerId="LiveId" clId="{63812DE1-BB8B-459D-A985-7AC125C451B2}" dt="2021-01-30T15:49:03.584" v="138" actId="27636"/>
          <ac:spMkLst>
            <pc:docMk/>
            <pc:sldMk cId="2581098526" sldId="266"/>
            <ac:spMk id="3" creationId="{FEBB2C53-4CCD-4DF4-AC77-032C59982D5D}"/>
          </ac:spMkLst>
        </pc:spChg>
      </pc:sldChg>
      <pc:sldChg chg="modSp new del mod">
        <pc:chgData name="Cynthia Thomas" userId="d830af40acf62172" providerId="LiveId" clId="{63812DE1-BB8B-459D-A985-7AC125C451B2}" dt="2021-02-10T13:02:20.094" v="1514" actId="47"/>
        <pc:sldMkLst>
          <pc:docMk/>
          <pc:sldMk cId="419969408" sldId="267"/>
        </pc:sldMkLst>
        <pc:spChg chg="mod">
          <ac:chgData name="Cynthia Thomas" userId="d830af40acf62172" providerId="LiveId" clId="{63812DE1-BB8B-459D-A985-7AC125C451B2}" dt="2021-01-30T15:49:20.590" v="150" actId="20577"/>
          <ac:spMkLst>
            <pc:docMk/>
            <pc:sldMk cId="419969408" sldId="267"/>
            <ac:spMk id="2" creationId="{3799B07E-303F-42EA-B814-8A0E4D98B2A3}"/>
          </ac:spMkLst>
        </pc:spChg>
        <pc:spChg chg="mod">
          <ac:chgData name="Cynthia Thomas" userId="d830af40acf62172" providerId="LiveId" clId="{63812DE1-BB8B-459D-A985-7AC125C451B2}" dt="2021-01-30T15:49:31.308" v="153" actId="207"/>
          <ac:spMkLst>
            <pc:docMk/>
            <pc:sldMk cId="419969408" sldId="267"/>
            <ac:spMk id="3" creationId="{60ADFADB-9884-4BFF-8167-577271B828E9}"/>
          </ac:spMkLst>
        </pc:spChg>
      </pc:sldChg>
      <pc:sldChg chg="modSp new mod ord">
        <pc:chgData name="Cynthia Thomas" userId="d830af40acf62172" providerId="LiveId" clId="{63812DE1-BB8B-459D-A985-7AC125C451B2}" dt="2021-02-10T13:07:47.082" v="1595"/>
        <pc:sldMkLst>
          <pc:docMk/>
          <pc:sldMk cId="2771194312" sldId="268"/>
        </pc:sldMkLst>
        <pc:spChg chg="mod">
          <ac:chgData name="Cynthia Thomas" userId="d830af40acf62172" providerId="LiveId" clId="{63812DE1-BB8B-459D-A985-7AC125C451B2}" dt="2021-02-10T12:02:31.106" v="411" actId="255"/>
          <ac:spMkLst>
            <pc:docMk/>
            <pc:sldMk cId="2771194312" sldId="268"/>
            <ac:spMk id="3" creationId="{9D91C72A-3484-4491-9626-4921FD5F73EF}"/>
          </ac:spMkLst>
        </pc:spChg>
      </pc:sldChg>
      <pc:sldChg chg="modSp new mod ord">
        <pc:chgData name="Cynthia Thomas" userId="d830af40acf62172" providerId="LiveId" clId="{63812DE1-BB8B-459D-A985-7AC125C451B2}" dt="2021-02-10T12:01:48.011" v="409" actId="14100"/>
        <pc:sldMkLst>
          <pc:docMk/>
          <pc:sldMk cId="1064702426" sldId="269"/>
        </pc:sldMkLst>
        <pc:spChg chg="mod">
          <ac:chgData name="Cynthia Thomas" userId="d830af40acf62172" providerId="LiveId" clId="{63812DE1-BB8B-459D-A985-7AC125C451B2}" dt="2021-02-10T12:01:48.011" v="409" actId="14100"/>
          <ac:spMkLst>
            <pc:docMk/>
            <pc:sldMk cId="1064702426" sldId="269"/>
            <ac:spMk id="3" creationId="{E8D7EB75-F4BD-4DC4-B6FB-1E968D74559D}"/>
          </ac:spMkLst>
        </pc:spChg>
      </pc:sldChg>
      <pc:sldChg chg="modSp new mod">
        <pc:chgData name="Cynthia Thomas" userId="d830af40acf62172" providerId="LiveId" clId="{63812DE1-BB8B-459D-A985-7AC125C451B2}" dt="2021-02-10T12:06:42.459" v="481" actId="255"/>
        <pc:sldMkLst>
          <pc:docMk/>
          <pc:sldMk cId="2653327938" sldId="270"/>
        </pc:sldMkLst>
        <pc:spChg chg="mod">
          <ac:chgData name="Cynthia Thomas" userId="d830af40acf62172" providerId="LiveId" clId="{63812DE1-BB8B-459D-A985-7AC125C451B2}" dt="2021-02-10T12:06:42.459" v="481" actId="255"/>
          <ac:spMkLst>
            <pc:docMk/>
            <pc:sldMk cId="2653327938" sldId="270"/>
            <ac:spMk id="3" creationId="{D2769935-1F35-4DB9-A636-819CF74ACD8E}"/>
          </ac:spMkLst>
        </pc:spChg>
      </pc:sldChg>
      <pc:sldChg chg="modSp new mod">
        <pc:chgData name="Cynthia Thomas" userId="d830af40acf62172" providerId="LiveId" clId="{63812DE1-BB8B-459D-A985-7AC125C451B2}" dt="2021-02-10T12:12:39.227" v="496" actId="255"/>
        <pc:sldMkLst>
          <pc:docMk/>
          <pc:sldMk cId="3036076007" sldId="271"/>
        </pc:sldMkLst>
        <pc:spChg chg="mod">
          <ac:chgData name="Cynthia Thomas" userId="d830af40acf62172" providerId="LiveId" clId="{63812DE1-BB8B-459D-A985-7AC125C451B2}" dt="2021-02-10T12:12:39.227" v="496" actId="255"/>
          <ac:spMkLst>
            <pc:docMk/>
            <pc:sldMk cId="3036076007" sldId="271"/>
            <ac:spMk id="3" creationId="{E5492D17-98B0-4C44-96B6-0E64BEDEEF71}"/>
          </ac:spMkLst>
        </pc:spChg>
      </pc:sldChg>
      <pc:sldChg chg="modSp new mod">
        <pc:chgData name="Cynthia Thomas" userId="d830af40acf62172" providerId="LiveId" clId="{63812DE1-BB8B-459D-A985-7AC125C451B2}" dt="2021-02-10T12:13:37.941" v="568" actId="20577"/>
        <pc:sldMkLst>
          <pc:docMk/>
          <pc:sldMk cId="3301984769" sldId="272"/>
        </pc:sldMkLst>
        <pc:spChg chg="mod">
          <ac:chgData name="Cynthia Thomas" userId="d830af40acf62172" providerId="LiveId" clId="{63812DE1-BB8B-459D-A985-7AC125C451B2}" dt="2021-02-10T12:13:37.941" v="568" actId="20577"/>
          <ac:spMkLst>
            <pc:docMk/>
            <pc:sldMk cId="3301984769" sldId="272"/>
            <ac:spMk id="3" creationId="{023C9A31-13D9-4925-BAE4-A236ACC82A9C}"/>
          </ac:spMkLst>
        </pc:spChg>
      </pc:sldChg>
      <pc:sldChg chg="modSp new mod">
        <pc:chgData name="Cynthia Thomas" userId="d830af40acf62172" providerId="LiveId" clId="{63812DE1-BB8B-459D-A985-7AC125C451B2}" dt="2021-02-10T12:20:04.285" v="634" actId="20577"/>
        <pc:sldMkLst>
          <pc:docMk/>
          <pc:sldMk cId="3183181718" sldId="273"/>
        </pc:sldMkLst>
        <pc:spChg chg="mod">
          <ac:chgData name="Cynthia Thomas" userId="d830af40acf62172" providerId="LiveId" clId="{63812DE1-BB8B-459D-A985-7AC125C451B2}" dt="2021-02-10T12:20:04.285" v="634" actId="20577"/>
          <ac:spMkLst>
            <pc:docMk/>
            <pc:sldMk cId="3183181718" sldId="273"/>
            <ac:spMk id="3" creationId="{18A67EAE-0CD5-4DA5-80D5-988EF45EBEBA}"/>
          </ac:spMkLst>
        </pc:spChg>
      </pc:sldChg>
      <pc:sldChg chg="modSp new mod ord">
        <pc:chgData name="Cynthia Thomas" userId="d830af40acf62172" providerId="LiveId" clId="{63812DE1-BB8B-459D-A985-7AC125C451B2}" dt="2021-02-10T12:20:32.036" v="636"/>
        <pc:sldMkLst>
          <pc:docMk/>
          <pc:sldMk cId="337204612" sldId="274"/>
        </pc:sldMkLst>
        <pc:spChg chg="mod">
          <ac:chgData name="Cynthia Thomas" userId="d830af40acf62172" providerId="LiveId" clId="{63812DE1-BB8B-459D-A985-7AC125C451B2}" dt="2021-02-10T12:18:41.230" v="586" actId="255"/>
          <ac:spMkLst>
            <pc:docMk/>
            <pc:sldMk cId="337204612" sldId="274"/>
            <ac:spMk id="3" creationId="{F0968772-893F-438A-A6BD-1E98039410E1}"/>
          </ac:spMkLst>
        </pc:spChg>
      </pc:sldChg>
      <pc:sldChg chg="modSp new mod">
        <pc:chgData name="Cynthia Thomas" userId="d830af40acf62172" providerId="LiveId" clId="{63812DE1-BB8B-459D-A985-7AC125C451B2}" dt="2021-02-10T12:29:23.363" v="684" actId="20577"/>
        <pc:sldMkLst>
          <pc:docMk/>
          <pc:sldMk cId="2844431860" sldId="275"/>
        </pc:sldMkLst>
        <pc:spChg chg="mod">
          <ac:chgData name="Cynthia Thomas" userId="d830af40acf62172" providerId="LiveId" clId="{63812DE1-BB8B-459D-A985-7AC125C451B2}" dt="2021-02-10T12:29:23.363" v="684" actId="20577"/>
          <ac:spMkLst>
            <pc:docMk/>
            <pc:sldMk cId="2844431860" sldId="275"/>
            <ac:spMk id="3" creationId="{878AF90C-F7F7-4492-85BE-73EB0CCD7241}"/>
          </ac:spMkLst>
        </pc:spChg>
      </pc:sldChg>
      <pc:sldChg chg="modSp new mod">
        <pc:chgData name="Cynthia Thomas" userId="d830af40acf62172" providerId="LiveId" clId="{63812DE1-BB8B-459D-A985-7AC125C451B2}" dt="2021-02-10T12:45:53.358" v="910" actId="20577"/>
        <pc:sldMkLst>
          <pc:docMk/>
          <pc:sldMk cId="667683881" sldId="276"/>
        </pc:sldMkLst>
        <pc:spChg chg="mod">
          <ac:chgData name="Cynthia Thomas" userId="d830af40acf62172" providerId="LiveId" clId="{63812DE1-BB8B-459D-A985-7AC125C451B2}" dt="2021-02-10T12:45:53.358" v="910" actId="20577"/>
          <ac:spMkLst>
            <pc:docMk/>
            <pc:sldMk cId="667683881" sldId="276"/>
            <ac:spMk id="3" creationId="{73BBCFBA-1646-4C5C-91F2-46F77BB0E017}"/>
          </ac:spMkLst>
        </pc:spChg>
      </pc:sldChg>
      <pc:sldChg chg="modSp new mod">
        <pc:chgData name="Cynthia Thomas" userId="d830af40acf62172" providerId="LiveId" clId="{63812DE1-BB8B-459D-A985-7AC125C451B2}" dt="2021-02-10T12:35:20.187" v="802" actId="255"/>
        <pc:sldMkLst>
          <pc:docMk/>
          <pc:sldMk cId="3472668118" sldId="277"/>
        </pc:sldMkLst>
        <pc:spChg chg="mod">
          <ac:chgData name="Cynthia Thomas" userId="d830af40acf62172" providerId="LiveId" clId="{63812DE1-BB8B-459D-A985-7AC125C451B2}" dt="2021-02-10T12:35:20.187" v="802" actId="255"/>
          <ac:spMkLst>
            <pc:docMk/>
            <pc:sldMk cId="3472668118" sldId="277"/>
            <ac:spMk id="3" creationId="{8A0ABEAE-05CF-4316-B492-02439CEE3B6D}"/>
          </ac:spMkLst>
        </pc:spChg>
      </pc:sldChg>
      <pc:sldChg chg="modSp new mod ord">
        <pc:chgData name="Cynthia Thomas" userId="d830af40acf62172" providerId="LiveId" clId="{63812DE1-BB8B-459D-A985-7AC125C451B2}" dt="2021-02-10T13:12:32.548" v="1675"/>
        <pc:sldMkLst>
          <pc:docMk/>
          <pc:sldMk cId="3877333725" sldId="278"/>
        </pc:sldMkLst>
        <pc:spChg chg="mod">
          <ac:chgData name="Cynthia Thomas" userId="d830af40acf62172" providerId="LiveId" clId="{63812DE1-BB8B-459D-A985-7AC125C451B2}" dt="2021-02-10T12:33:16.424" v="799" actId="20577"/>
          <ac:spMkLst>
            <pc:docMk/>
            <pc:sldMk cId="3877333725" sldId="278"/>
            <ac:spMk id="3" creationId="{667666F0-C622-49AD-BEC3-C80C5FBDD44E}"/>
          </ac:spMkLst>
        </pc:spChg>
      </pc:sldChg>
      <pc:sldChg chg="modSp new mod">
        <pc:chgData name="Cynthia Thomas" userId="d830af40acf62172" providerId="LiveId" clId="{63812DE1-BB8B-459D-A985-7AC125C451B2}" dt="2021-02-10T12:36:08.223" v="850" actId="20577"/>
        <pc:sldMkLst>
          <pc:docMk/>
          <pc:sldMk cId="2655628850" sldId="279"/>
        </pc:sldMkLst>
        <pc:spChg chg="mod">
          <ac:chgData name="Cynthia Thomas" userId="d830af40acf62172" providerId="LiveId" clId="{63812DE1-BB8B-459D-A985-7AC125C451B2}" dt="2021-02-10T12:36:08.223" v="850" actId="20577"/>
          <ac:spMkLst>
            <pc:docMk/>
            <pc:sldMk cId="2655628850" sldId="279"/>
            <ac:spMk id="3" creationId="{7649E67E-87ED-4D11-B8AB-26F4FC8A1654}"/>
          </ac:spMkLst>
        </pc:spChg>
      </pc:sldChg>
      <pc:sldChg chg="modSp new mod">
        <pc:chgData name="Cynthia Thomas" userId="d830af40acf62172" providerId="LiveId" clId="{63812DE1-BB8B-459D-A985-7AC125C451B2}" dt="2021-02-10T12:46:21.939" v="914" actId="20577"/>
        <pc:sldMkLst>
          <pc:docMk/>
          <pc:sldMk cId="2156536229" sldId="280"/>
        </pc:sldMkLst>
        <pc:spChg chg="mod">
          <ac:chgData name="Cynthia Thomas" userId="d830af40acf62172" providerId="LiveId" clId="{63812DE1-BB8B-459D-A985-7AC125C451B2}" dt="2021-02-10T12:46:21.939" v="914" actId="20577"/>
          <ac:spMkLst>
            <pc:docMk/>
            <pc:sldMk cId="2156536229" sldId="280"/>
            <ac:spMk id="3" creationId="{1F120BA6-5F13-421C-898A-27213A2A0D36}"/>
          </ac:spMkLst>
        </pc:spChg>
      </pc:sldChg>
      <pc:sldChg chg="modSp new mod">
        <pc:chgData name="Cynthia Thomas" userId="d830af40acf62172" providerId="LiveId" clId="{63812DE1-BB8B-459D-A985-7AC125C451B2}" dt="2021-02-10T12:41:21.385" v="908" actId="20577"/>
        <pc:sldMkLst>
          <pc:docMk/>
          <pc:sldMk cId="2055544040" sldId="281"/>
        </pc:sldMkLst>
        <pc:spChg chg="mod">
          <ac:chgData name="Cynthia Thomas" userId="d830af40acf62172" providerId="LiveId" clId="{63812DE1-BB8B-459D-A985-7AC125C451B2}" dt="2021-02-10T12:41:21.385" v="908" actId="20577"/>
          <ac:spMkLst>
            <pc:docMk/>
            <pc:sldMk cId="2055544040" sldId="281"/>
            <ac:spMk id="3" creationId="{11973449-7C02-4B3E-9AF4-879312C47539}"/>
          </ac:spMkLst>
        </pc:spChg>
      </pc:sldChg>
      <pc:sldChg chg="modSp new mod">
        <pc:chgData name="Cynthia Thomas" userId="d830af40acf62172" providerId="LiveId" clId="{63812DE1-BB8B-459D-A985-7AC125C451B2}" dt="2021-02-10T12:49:12.461" v="919" actId="20577"/>
        <pc:sldMkLst>
          <pc:docMk/>
          <pc:sldMk cId="368581348" sldId="282"/>
        </pc:sldMkLst>
        <pc:spChg chg="mod">
          <ac:chgData name="Cynthia Thomas" userId="d830af40acf62172" providerId="LiveId" clId="{63812DE1-BB8B-459D-A985-7AC125C451B2}" dt="2021-02-10T12:49:12.461" v="919" actId="20577"/>
          <ac:spMkLst>
            <pc:docMk/>
            <pc:sldMk cId="368581348" sldId="282"/>
            <ac:spMk id="3" creationId="{85A27CA6-449B-4F85-9014-D005A81D2963}"/>
          </ac:spMkLst>
        </pc:spChg>
      </pc:sldChg>
      <pc:sldChg chg="modSp new mod">
        <pc:chgData name="Cynthia Thomas" userId="d830af40acf62172" providerId="LiveId" clId="{63812DE1-BB8B-459D-A985-7AC125C451B2}" dt="2021-02-10T12:50:13.175" v="959" actId="20577"/>
        <pc:sldMkLst>
          <pc:docMk/>
          <pc:sldMk cId="2123263311" sldId="283"/>
        </pc:sldMkLst>
        <pc:spChg chg="mod">
          <ac:chgData name="Cynthia Thomas" userId="d830af40acf62172" providerId="LiveId" clId="{63812DE1-BB8B-459D-A985-7AC125C451B2}" dt="2021-02-10T12:50:13.175" v="959" actId="20577"/>
          <ac:spMkLst>
            <pc:docMk/>
            <pc:sldMk cId="2123263311" sldId="283"/>
            <ac:spMk id="3" creationId="{F29B5CBF-6BFA-4074-8D9E-72C0301BB3BA}"/>
          </ac:spMkLst>
        </pc:spChg>
      </pc:sldChg>
      <pc:sldChg chg="modSp new mod">
        <pc:chgData name="Cynthia Thomas" userId="d830af40acf62172" providerId="LiveId" clId="{63812DE1-BB8B-459D-A985-7AC125C451B2}" dt="2021-02-10T13:05:28.731" v="1571" actId="20577"/>
        <pc:sldMkLst>
          <pc:docMk/>
          <pc:sldMk cId="2419031129" sldId="284"/>
        </pc:sldMkLst>
        <pc:spChg chg="mod">
          <ac:chgData name="Cynthia Thomas" userId="d830af40acf62172" providerId="LiveId" clId="{63812DE1-BB8B-459D-A985-7AC125C451B2}" dt="2021-02-10T12:53:06.916" v="970" actId="20577"/>
          <ac:spMkLst>
            <pc:docMk/>
            <pc:sldMk cId="2419031129" sldId="284"/>
            <ac:spMk id="2" creationId="{E90D16D7-2016-4255-A1BA-6B2B452AC003}"/>
          </ac:spMkLst>
        </pc:spChg>
        <pc:spChg chg="mod">
          <ac:chgData name="Cynthia Thomas" userId="d830af40acf62172" providerId="LiveId" clId="{63812DE1-BB8B-459D-A985-7AC125C451B2}" dt="2021-02-10T13:05:28.731" v="1571" actId="20577"/>
          <ac:spMkLst>
            <pc:docMk/>
            <pc:sldMk cId="2419031129" sldId="284"/>
            <ac:spMk id="3" creationId="{D12F201B-0054-4E98-A5CE-2448C5C2FC2D}"/>
          </ac:spMkLst>
        </pc:spChg>
      </pc:sldChg>
      <pc:sldChg chg="modSp new mod">
        <pc:chgData name="Cynthia Thomas" userId="d830af40acf62172" providerId="LiveId" clId="{63812DE1-BB8B-459D-A985-7AC125C451B2}" dt="2021-02-10T13:14:37.804" v="1732" actId="20577"/>
        <pc:sldMkLst>
          <pc:docMk/>
          <pc:sldMk cId="3778993982" sldId="285"/>
        </pc:sldMkLst>
        <pc:spChg chg="mod">
          <ac:chgData name="Cynthia Thomas" userId="d830af40acf62172" providerId="LiveId" clId="{63812DE1-BB8B-459D-A985-7AC125C451B2}" dt="2021-02-10T13:00:10.960" v="1506" actId="20577"/>
          <ac:spMkLst>
            <pc:docMk/>
            <pc:sldMk cId="3778993982" sldId="285"/>
            <ac:spMk id="2" creationId="{0B5B788A-EA52-49DA-80E4-A3B26873AF78}"/>
          </ac:spMkLst>
        </pc:spChg>
        <pc:spChg chg="mod">
          <ac:chgData name="Cynthia Thomas" userId="d830af40acf62172" providerId="LiveId" clId="{63812DE1-BB8B-459D-A985-7AC125C451B2}" dt="2021-02-10T13:14:37.804" v="1732" actId="20577"/>
          <ac:spMkLst>
            <pc:docMk/>
            <pc:sldMk cId="3778993982" sldId="285"/>
            <ac:spMk id="3" creationId="{EA7B62D0-9326-42D7-ACCD-69C4AEFB27DD}"/>
          </ac:spMkLst>
        </pc:spChg>
      </pc:sldChg>
      <pc:sldChg chg="modSp new mod">
        <pc:chgData name="Cynthia Thomas" userId="d830af40acf62172" providerId="LiveId" clId="{63812DE1-BB8B-459D-A985-7AC125C451B2}" dt="2021-02-10T13:03:44.123" v="1546" actId="6549"/>
        <pc:sldMkLst>
          <pc:docMk/>
          <pc:sldMk cId="2072321650" sldId="286"/>
        </pc:sldMkLst>
        <pc:spChg chg="mod">
          <ac:chgData name="Cynthia Thomas" userId="d830af40acf62172" providerId="LiveId" clId="{63812DE1-BB8B-459D-A985-7AC125C451B2}" dt="2021-02-10T13:02:37.715" v="1533" actId="20577"/>
          <ac:spMkLst>
            <pc:docMk/>
            <pc:sldMk cId="2072321650" sldId="286"/>
            <ac:spMk id="2" creationId="{A682854E-4268-4F26-8C24-D4D596C2C93B}"/>
          </ac:spMkLst>
        </pc:spChg>
        <pc:spChg chg="mod">
          <ac:chgData name="Cynthia Thomas" userId="d830af40acf62172" providerId="LiveId" clId="{63812DE1-BB8B-459D-A985-7AC125C451B2}" dt="2021-02-10T13:03:44.123" v="1546" actId="6549"/>
          <ac:spMkLst>
            <pc:docMk/>
            <pc:sldMk cId="2072321650" sldId="286"/>
            <ac:spMk id="3" creationId="{E14385B9-6AAE-428C-AADA-7126471C95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02/10/2021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F8B75-5D5C-4BC2-8285-8240C289A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726FE-04FE-4DE9-AA3F-43EB1F3C25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most important thing</a:t>
            </a:r>
          </a:p>
        </p:txBody>
      </p:sp>
    </p:spTree>
    <p:extLst>
      <p:ext uri="{BB962C8B-B14F-4D97-AF65-F5344CB8AC3E}">
        <p14:creationId xmlns:p14="http://schemas.microsoft.com/office/powerpoint/2010/main" val="1892464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68772-893F-438A-A6BD-1E9803941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“Father, I thank you that you have heard me. I knew that you always hear me, but I said this for the benefit of the people standing here, that they may believe that you sent me.” —John 11:41-42</a:t>
            </a:r>
          </a:p>
        </p:txBody>
      </p:sp>
    </p:spTree>
    <p:extLst>
      <p:ext uri="{BB962C8B-B14F-4D97-AF65-F5344CB8AC3E}">
        <p14:creationId xmlns:p14="http://schemas.microsoft.com/office/powerpoint/2010/main" val="337204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666F0-C622-49AD-BEC3-C80C5FBDD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JESUS GAVE THANKS TO GOD. </a:t>
            </a:r>
          </a:p>
        </p:txBody>
      </p:sp>
    </p:spTree>
    <p:extLst>
      <p:ext uri="{BB962C8B-B14F-4D97-AF65-F5344CB8AC3E}">
        <p14:creationId xmlns:p14="http://schemas.microsoft.com/office/powerpoint/2010/main" val="387733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67EAE-0CD5-4DA5-80D5-988EF45EB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>
              <a:latin typeface="Roboto"/>
            </a:endParaRPr>
          </a:p>
          <a:p>
            <a:pPr marL="0" indent="0" algn="ctr">
              <a:buNone/>
            </a:pPr>
            <a:r>
              <a:rPr lang="en-US" sz="4000" dirty="0">
                <a:latin typeface="Roboto"/>
              </a:rPr>
              <a:t>JESUS PRAYED SO OTHERS COULD HEAR HIM. </a:t>
            </a:r>
          </a:p>
        </p:txBody>
      </p:sp>
    </p:spTree>
    <p:extLst>
      <p:ext uri="{BB962C8B-B14F-4D97-AF65-F5344CB8AC3E}">
        <p14:creationId xmlns:p14="http://schemas.microsoft.com/office/powerpoint/2010/main" val="3183181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AF90C-F7F7-4492-85BE-73EB0CCD7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0" i="0" dirty="0">
                <a:effectLst/>
                <a:latin typeface="helvetica" panose="020B0604020202020204" pitchFamily="34" charset="0"/>
              </a:rPr>
              <a:t>My prayer is not that you take them out of the world but that you protect them from the evil one. </a:t>
            </a:r>
            <a:r>
              <a:rPr lang="en-US" sz="4000" dirty="0">
                <a:latin typeface="helvetica" panose="020B0604020202020204" pitchFamily="34" charset="0"/>
              </a:rPr>
              <a:t>John 17:15</a:t>
            </a:r>
          </a:p>
          <a:p>
            <a:pPr marL="0" indent="0">
              <a:buNone/>
            </a:pPr>
            <a:r>
              <a:rPr lang="en-US" sz="3600" b="0" i="0" dirty="0">
                <a:effectLst/>
                <a:latin typeface="helvetica" panose="020B0604020202020204" pitchFamily="34" charset="0"/>
              </a:rPr>
              <a:t>My prayer is not for them alone. I pray also for those who will believe in me through their message. John 17:20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44431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BCFBA-1646-4C5C-91F2-46F77BB0E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JESUS PRAYED FOR OTHER PEOPLE.  JESUS PRAYED FOR US. </a:t>
            </a:r>
          </a:p>
        </p:txBody>
      </p:sp>
    </p:spTree>
    <p:extLst>
      <p:ext uri="{BB962C8B-B14F-4D97-AF65-F5344CB8AC3E}">
        <p14:creationId xmlns:p14="http://schemas.microsoft.com/office/powerpoint/2010/main" val="667683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27CA6-449B-4F85-9014-D005A81D2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“Abba, </a:t>
            </a:r>
            <a:r>
              <a:rPr lang="en-US" sz="4000" dirty="0" err="1"/>
              <a:t>Father,”Jesus</a:t>
            </a:r>
            <a:r>
              <a:rPr lang="en-US" sz="4000" dirty="0"/>
              <a:t> said, “everything is possible for you. Take this cup from me. Yet not what I will, but what you will.” Mark 14:36</a:t>
            </a:r>
          </a:p>
        </p:txBody>
      </p:sp>
    </p:spTree>
    <p:extLst>
      <p:ext uri="{BB962C8B-B14F-4D97-AF65-F5344CB8AC3E}">
        <p14:creationId xmlns:p14="http://schemas.microsoft.com/office/powerpoint/2010/main" val="368581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B5CBF-6BFA-4074-8D9E-72C0301BB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JESUS PRAYED FOR HIMSELF.</a:t>
            </a:r>
          </a:p>
        </p:txBody>
      </p:sp>
    </p:spTree>
    <p:extLst>
      <p:ext uri="{BB962C8B-B14F-4D97-AF65-F5344CB8AC3E}">
        <p14:creationId xmlns:p14="http://schemas.microsoft.com/office/powerpoint/2010/main" val="2123263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BEAE-05CF-4316-B492-02439CEE3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Jesus said, “Father, forgive them, for they do not know what they are doing.” —Luke 23:34</a:t>
            </a:r>
          </a:p>
        </p:txBody>
      </p:sp>
    </p:spTree>
    <p:extLst>
      <p:ext uri="{BB962C8B-B14F-4D97-AF65-F5344CB8AC3E}">
        <p14:creationId xmlns:p14="http://schemas.microsoft.com/office/powerpoint/2010/main" val="3472668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9E67E-87ED-4D11-B8AB-26F4FC8A1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JESUS INTERCEDED ON BEHALF OF HIS ENEMIES.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628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20BA6-5F13-421C-898A-27213A2A0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0" i="0" dirty="0">
                <a:effectLst/>
                <a:latin typeface="helvetica" panose="020B0604020202020204" pitchFamily="34" charset="0"/>
              </a:rPr>
              <a:t>At about three o’clock, Jesus called out with a loud voice, which means “My God, my God, why have you abandoned me?”  Matthew 27:46 NLT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5653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42060-9111-40C2-ABA0-47ED1777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latin typeface="Roboto"/>
              </a:rPr>
              <a:t>Prayer is the most important conversation of your day. Take it to God before you take it to anyone else.</a:t>
            </a:r>
          </a:p>
        </p:txBody>
      </p:sp>
    </p:spTree>
    <p:extLst>
      <p:ext uri="{BB962C8B-B14F-4D97-AF65-F5344CB8AC3E}">
        <p14:creationId xmlns:p14="http://schemas.microsoft.com/office/powerpoint/2010/main" val="423278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73449-7C02-4B3E-9AF4-879312C47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>
              <a:latin typeface="Roboto"/>
            </a:endParaRPr>
          </a:p>
          <a:p>
            <a:pPr marL="0" indent="0" algn="ctr">
              <a:buNone/>
            </a:pPr>
            <a:r>
              <a:rPr lang="en-US" sz="4000" dirty="0">
                <a:latin typeface="Roboto"/>
              </a:rPr>
              <a:t>JESUS PRAYED HONESTLY TO GOD. </a:t>
            </a:r>
          </a:p>
        </p:txBody>
      </p:sp>
    </p:spTree>
    <p:extLst>
      <p:ext uri="{BB962C8B-B14F-4D97-AF65-F5344CB8AC3E}">
        <p14:creationId xmlns:p14="http://schemas.microsoft.com/office/powerpoint/2010/main" val="2055544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D16D7-2016-4255-A1BA-6B2B452A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201B-0054-4E98-A5CE-2448C5C2F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1. All prayer matters.</a:t>
            </a:r>
          </a:p>
          <a:p>
            <a:pPr marL="0" indent="0">
              <a:buNone/>
            </a:pPr>
            <a:r>
              <a:rPr lang="en-US" sz="4000" dirty="0"/>
              <a:t>2. Spend planned time in prayer.</a:t>
            </a:r>
          </a:p>
          <a:p>
            <a:pPr marL="0" indent="0">
              <a:buNone/>
            </a:pPr>
            <a:r>
              <a:rPr lang="en-US" sz="4000" dirty="0"/>
              <a:t>3. Spend time in prayer with others.</a:t>
            </a:r>
          </a:p>
          <a:p>
            <a:pPr marL="0" indent="0">
              <a:buNone/>
            </a:pPr>
            <a:r>
              <a:rPr lang="en-US" sz="4000" dirty="0"/>
              <a:t>4. When praying give thanks to  	 	God.</a:t>
            </a:r>
          </a:p>
          <a:p>
            <a:pPr marL="457200" indent="-457200">
              <a:buAutoNum type="arabicPeriod"/>
            </a:pPr>
            <a:endParaRPr lang="en-US" sz="4000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1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B788A-EA52-49DA-80E4-A3B26873A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B62D0-9326-42D7-ACCD-69C4AEFB2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51248"/>
            <a:ext cx="8946541" cy="45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5. Pray for other people.  </a:t>
            </a:r>
          </a:p>
          <a:p>
            <a:pPr marL="0" indent="0">
              <a:buNone/>
            </a:pPr>
            <a:r>
              <a:rPr lang="en-US" sz="4000" dirty="0"/>
              <a:t>6. When appropriate pray out loud.  </a:t>
            </a:r>
          </a:p>
          <a:p>
            <a:pPr marL="0" indent="0">
              <a:buNone/>
            </a:pPr>
            <a:r>
              <a:rPr lang="en-US" sz="4000" dirty="0"/>
              <a:t>7. Pray for yourself.</a:t>
            </a:r>
          </a:p>
          <a:p>
            <a:pPr marL="0" indent="0">
              <a:buNone/>
            </a:pPr>
            <a:r>
              <a:rPr lang="en-US" sz="4000" dirty="0"/>
              <a:t>8. Pray for your enemies.</a:t>
            </a:r>
          </a:p>
          <a:p>
            <a:pPr marL="0" indent="0">
              <a:buNone/>
            </a:pPr>
            <a:r>
              <a:rPr lang="en-US" sz="4000" dirty="0"/>
              <a:t>9. Pray honestly.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93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2854E-4268-4F26-8C24-D4D596C2C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385B9-6AAE-428C-AADA-7126471C9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8000" dirty="0"/>
              <a:t>PRAY</a:t>
            </a:r>
          </a:p>
        </p:txBody>
      </p:sp>
    </p:spTree>
    <p:extLst>
      <p:ext uri="{BB962C8B-B14F-4D97-AF65-F5344CB8AC3E}">
        <p14:creationId xmlns:p14="http://schemas.microsoft.com/office/powerpoint/2010/main" val="207232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1C72A-3484-4491-9626-4921FD5F7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Roboto"/>
              </a:rPr>
              <a:t>Muslims pray 5 times a day</a:t>
            </a:r>
          </a:p>
          <a:p>
            <a:r>
              <a:rPr lang="en-US" sz="4000" dirty="0">
                <a:latin typeface="Roboto"/>
              </a:rPr>
              <a:t>Buddhists pray 3-4 times a day</a:t>
            </a:r>
          </a:p>
          <a:p>
            <a:r>
              <a:rPr lang="en-US" sz="4000" dirty="0">
                <a:latin typeface="Roboto"/>
              </a:rPr>
              <a:t>Roman Catholic Priests pray 5 times a day. </a:t>
            </a:r>
          </a:p>
          <a:p>
            <a:r>
              <a:rPr lang="en-US" sz="4000" dirty="0">
                <a:latin typeface="Roboto"/>
              </a:rPr>
              <a:t>Cloistered nuns pray 7 times a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9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7EB75-F4BD-4DC4-B6FB-1E968D745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67162"/>
            <a:ext cx="9404723" cy="48812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i="0" dirty="0">
                <a:effectLst/>
                <a:latin typeface="Roboto"/>
              </a:rPr>
              <a:t>Christians</a:t>
            </a:r>
            <a:r>
              <a:rPr lang="en-US" sz="4000" b="0" i="0" dirty="0">
                <a:effectLst/>
                <a:latin typeface="Roboto"/>
              </a:rPr>
              <a:t> are at liberty in choosing when to fellowship with God through </a:t>
            </a:r>
            <a:r>
              <a:rPr lang="en-US" sz="4000" b="1" i="0" dirty="0">
                <a:effectLst/>
                <a:latin typeface="Roboto"/>
              </a:rPr>
              <a:t>prayer</a:t>
            </a:r>
            <a:r>
              <a:rPr lang="en-US" sz="4000" b="0" i="0" dirty="0">
                <a:effectLst/>
                <a:latin typeface="Roboto"/>
              </a:rPr>
              <a:t>. While some who are matured in the faith have dedicated </a:t>
            </a:r>
            <a:r>
              <a:rPr lang="en-US" sz="4000" b="1" i="0" dirty="0">
                <a:effectLst/>
                <a:latin typeface="Roboto"/>
              </a:rPr>
              <a:t>prayer</a:t>
            </a:r>
            <a:r>
              <a:rPr lang="en-US" sz="4000" b="0" i="0" dirty="0">
                <a:effectLst/>
                <a:latin typeface="Roboto"/>
              </a:rPr>
              <a:t> life, others only </a:t>
            </a:r>
            <a:r>
              <a:rPr lang="en-US" sz="4000" b="1" i="0" dirty="0">
                <a:effectLst/>
                <a:latin typeface="Roboto"/>
              </a:rPr>
              <a:t>pray</a:t>
            </a:r>
            <a:r>
              <a:rPr lang="en-US" sz="4000" b="0" i="0" dirty="0">
                <a:effectLst/>
                <a:latin typeface="Roboto"/>
              </a:rPr>
              <a:t> when in </a:t>
            </a:r>
            <a:r>
              <a:rPr lang="en-US" sz="4000" b="1" i="0" dirty="0">
                <a:effectLst/>
                <a:latin typeface="Roboto"/>
              </a:rPr>
              <a:t>Christian</a:t>
            </a:r>
            <a:r>
              <a:rPr lang="en-US" sz="4000" b="0" i="0" dirty="0">
                <a:effectLst/>
                <a:latin typeface="Roboto"/>
              </a:rPr>
              <a:t> gatherings or when in serious trouble.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6470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A6A0B-EA9C-4F41-87D2-6B3F3BFAC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>
                <a:latin typeface="Roboto"/>
              </a:rPr>
              <a:t>PRAYING LIKE JESUS</a:t>
            </a:r>
          </a:p>
        </p:txBody>
      </p:sp>
    </p:spTree>
    <p:extLst>
      <p:ext uri="{BB962C8B-B14F-4D97-AF65-F5344CB8AC3E}">
        <p14:creationId xmlns:p14="http://schemas.microsoft.com/office/powerpoint/2010/main" val="7491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4FB17-5BB1-4A93-B28A-70906790D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84412"/>
            <a:ext cx="8946541" cy="44639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0" i="0" dirty="0">
              <a:effectLst/>
              <a:latin typeface="Helvetica Neue"/>
            </a:endParaRPr>
          </a:p>
          <a:p>
            <a:pPr marL="0" indent="0">
              <a:buNone/>
            </a:pPr>
            <a:r>
              <a:rPr lang="en-US" sz="4000" b="0" i="0" dirty="0">
                <a:effectLst/>
                <a:latin typeface="Helvetica Neue"/>
              </a:rPr>
              <a:t>One day soon afterward Jesus went up on a mountain to </a:t>
            </a:r>
            <a:r>
              <a:rPr lang="en-US" sz="4000" b="1" i="0" dirty="0">
                <a:effectLst/>
                <a:latin typeface="Helvetica Neue"/>
              </a:rPr>
              <a:t>pray</a:t>
            </a:r>
            <a:r>
              <a:rPr lang="en-US" sz="4000" b="0" i="0" dirty="0">
                <a:effectLst/>
                <a:latin typeface="Helvetica Neue"/>
              </a:rPr>
              <a:t>, and he </a:t>
            </a:r>
            <a:r>
              <a:rPr lang="en-US" sz="4000" b="1" i="0" dirty="0">
                <a:effectLst/>
                <a:latin typeface="Helvetica Neue"/>
              </a:rPr>
              <a:t>pray</a:t>
            </a:r>
            <a:r>
              <a:rPr lang="en-US" sz="4000" b="0" i="0" dirty="0">
                <a:effectLst/>
                <a:latin typeface="Helvetica Neue"/>
              </a:rPr>
              <a:t>ed to God all night.  Luke 6:12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50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69935-1F35-4DB9-A636-819CF74AC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>
                <a:latin typeface="Roboto"/>
              </a:rPr>
              <a:t>JESUS PRAYED ALONE AND FOR AN EXTENDED PERIOD OF TIME.</a:t>
            </a:r>
          </a:p>
        </p:txBody>
      </p:sp>
    </p:spTree>
    <p:extLst>
      <p:ext uri="{BB962C8B-B14F-4D97-AF65-F5344CB8AC3E}">
        <p14:creationId xmlns:p14="http://schemas.microsoft.com/office/powerpoint/2010/main" val="2653327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92D17-98B0-4C44-96B6-0E64BEDEE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0" i="0" dirty="0">
                <a:effectLst/>
                <a:latin typeface="helvetica" panose="020B0604020202020204" pitchFamily="34" charset="0"/>
              </a:rPr>
              <a:t>About eight days after Jesus said this, he took Peter, John and James with him and went up onto a mountain to pray.  Luke 9:28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36076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C9A31-13D9-4925-BAE4-A236ACC82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>
              <a:latin typeface="Roboto"/>
            </a:endParaRPr>
          </a:p>
          <a:p>
            <a:pPr marL="0" indent="0" algn="ctr">
              <a:buNone/>
            </a:pPr>
            <a:r>
              <a:rPr lang="en-US" sz="4000" dirty="0">
                <a:latin typeface="Roboto"/>
              </a:rPr>
              <a:t>JESUS SPENT TIME IN PRAYER WITH OTHERS. </a:t>
            </a:r>
          </a:p>
        </p:txBody>
      </p:sp>
    </p:spTree>
    <p:extLst>
      <p:ext uri="{BB962C8B-B14F-4D97-AF65-F5344CB8AC3E}">
        <p14:creationId xmlns:p14="http://schemas.microsoft.com/office/powerpoint/2010/main" val="3301984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5405</TotalTime>
  <Words>466</Words>
  <Application>Microsoft Office PowerPoint</Application>
  <PresentationFormat>Widescreen</PresentationFormat>
  <Paragraphs>54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Century Gothic</vt:lpstr>
      <vt:lpstr>helvetica</vt:lpstr>
      <vt:lpstr>Helvetica Neue</vt:lpstr>
      <vt:lpstr>Roboto</vt:lpstr>
      <vt:lpstr>Wingdings 3</vt:lpstr>
      <vt:lpstr>Ion</vt:lpstr>
      <vt:lpstr>PRAYER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CONCLUSION</vt:lpstr>
      <vt:lpstr>SHORT VERSION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Prayer Model</dc:title>
  <dc:creator>Cynthia Thomas</dc:creator>
  <cp:lastModifiedBy>Douglas Martin</cp:lastModifiedBy>
  <cp:revision>14</cp:revision>
  <dcterms:created xsi:type="dcterms:W3CDTF">2021-01-21T01:36:18Z</dcterms:created>
  <dcterms:modified xsi:type="dcterms:W3CDTF">2021-02-10T19:17:37Z</dcterms:modified>
</cp:coreProperties>
</file>