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65" r:id="rId4"/>
    <p:sldId id="269" r:id="rId5"/>
    <p:sldId id="261" r:id="rId6"/>
    <p:sldId id="262" r:id="rId7"/>
    <p:sldId id="266" r:id="rId8"/>
    <p:sldId id="267" r:id="rId9"/>
    <p:sldId id="268"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6022FC-C224-4A07-9B07-8E2FEB282351}" v="68" dt="2021-01-31T14:36:24.7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las Martin" userId="2f233c73-e982-4686-a2f7-7fcacf256faf" providerId="ADAL" clId="{076022FC-C224-4A07-9B07-8E2FEB282351}"/>
    <pc:docChg chg="custSel addSld delSld modSld">
      <pc:chgData name="Douglas Martin" userId="2f233c73-e982-4686-a2f7-7fcacf256faf" providerId="ADAL" clId="{076022FC-C224-4A07-9B07-8E2FEB282351}" dt="2021-01-31T14:36:24.779" v="706" actId="20577"/>
      <pc:docMkLst>
        <pc:docMk/>
      </pc:docMkLst>
      <pc:sldChg chg="modSp mod">
        <pc:chgData name="Douglas Martin" userId="2f233c73-e982-4686-a2f7-7fcacf256faf" providerId="ADAL" clId="{076022FC-C224-4A07-9B07-8E2FEB282351}" dt="2021-01-31T14:28:57.842" v="333" actId="115"/>
        <pc:sldMkLst>
          <pc:docMk/>
          <pc:sldMk cId="653874169" sldId="260"/>
        </pc:sldMkLst>
        <pc:spChg chg="mod">
          <ac:chgData name="Douglas Martin" userId="2f233c73-e982-4686-a2f7-7fcacf256faf" providerId="ADAL" clId="{076022FC-C224-4A07-9B07-8E2FEB282351}" dt="2021-01-31T14:28:57.842" v="333" actId="115"/>
          <ac:spMkLst>
            <pc:docMk/>
            <pc:sldMk cId="653874169" sldId="260"/>
            <ac:spMk id="3" creationId="{3AD39E36-96DE-40E0-AB52-AAD784F52C3C}"/>
          </ac:spMkLst>
        </pc:spChg>
      </pc:sldChg>
      <pc:sldChg chg="modSp mod">
        <pc:chgData name="Douglas Martin" userId="2f233c73-e982-4686-a2f7-7fcacf256faf" providerId="ADAL" clId="{076022FC-C224-4A07-9B07-8E2FEB282351}" dt="2021-01-31T14:35:39.923" v="673" actId="122"/>
        <pc:sldMkLst>
          <pc:docMk/>
          <pc:sldMk cId="3230821917" sldId="261"/>
        </pc:sldMkLst>
        <pc:spChg chg="mod">
          <ac:chgData name="Douglas Martin" userId="2f233c73-e982-4686-a2f7-7fcacf256faf" providerId="ADAL" clId="{076022FC-C224-4A07-9B07-8E2FEB282351}" dt="2021-01-31T14:35:39.923" v="673" actId="122"/>
          <ac:spMkLst>
            <pc:docMk/>
            <pc:sldMk cId="3230821917" sldId="261"/>
            <ac:spMk id="3" creationId="{3AD39E36-96DE-40E0-AB52-AAD784F52C3C}"/>
          </ac:spMkLst>
        </pc:spChg>
        <pc:spChg chg="mod">
          <ac:chgData name="Douglas Martin" userId="2f233c73-e982-4686-a2f7-7fcacf256faf" providerId="ADAL" clId="{076022FC-C224-4A07-9B07-8E2FEB282351}" dt="2021-01-31T14:11:33.866" v="39" actId="6549"/>
          <ac:spMkLst>
            <pc:docMk/>
            <pc:sldMk cId="3230821917" sldId="261"/>
            <ac:spMk id="4" creationId="{E59F400F-202E-43D2-998E-F71D077D2688}"/>
          </ac:spMkLst>
        </pc:spChg>
      </pc:sldChg>
      <pc:sldChg chg="modSp mod">
        <pc:chgData name="Douglas Martin" userId="2f233c73-e982-4686-a2f7-7fcacf256faf" providerId="ADAL" clId="{076022FC-C224-4A07-9B07-8E2FEB282351}" dt="2021-01-31T14:35:55.487" v="684" actId="20577"/>
        <pc:sldMkLst>
          <pc:docMk/>
          <pc:sldMk cId="571002281" sldId="262"/>
        </pc:sldMkLst>
        <pc:spChg chg="mod">
          <ac:chgData name="Douglas Martin" userId="2f233c73-e982-4686-a2f7-7fcacf256faf" providerId="ADAL" clId="{076022FC-C224-4A07-9B07-8E2FEB282351}" dt="2021-01-31T14:35:55.487" v="684" actId="20577"/>
          <ac:spMkLst>
            <pc:docMk/>
            <pc:sldMk cId="571002281" sldId="262"/>
            <ac:spMk id="3" creationId="{3AD39E36-96DE-40E0-AB52-AAD784F52C3C}"/>
          </ac:spMkLst>
        </pc:spChg>
        <pc:spChg chg="mod">
          <ac:chgData name="Douglas Martin" userId="2f233c73-e982-4686-a2f7-7fcacf256faf" providerId="ADAL" clId="{076022FC-C224-4A07-9B07-8E2FEB282351}" dt="2021-01-31T14:12:14.852" v="104" actId="20577"/>
          <ac:spMkLst>
            <pc:docMk/>
            <pc:sldMk cId="571002281" sldId="262"/>
            <ac:spMk id="4" creationId="{E59F400F-202E-43D2-998E-F71D077D2688}"/>
          </ac:spMkLst>
        </pc:spChg>
      </pc:sldChg>
      <pc:sldChg chg="del">
        <pc:chgData name="Douglas Martin" userId="2f233c73-e982-4686-a2f7-7fcacf256faf" providerId="ADAL" clId="{076022FC-C224-4A07-9B07-8E2FEB282351}" dt="2021-01-31T14:13:28.663" v="138" actId="47"/>
        <pc:sldMkLst>
          <pc:docMk/>
          <pc:sldMk cId="2526639703" sldId="263"/>
        </pc:sldMkLst>
      </pc:sldChg>
      <pc:sldChg chg="del">
        <pc:chgData name="Douglas Martin" userId="2f233c73-e982-4686-a2f7-7fcacf256faf" providerId="ADAL" clId="{076022FC-C224-4A07-9B07-8E2FEB282351}" dt="2021-01-31T14:13:29.402" v="139" actId="47"/>
        <pc:sldMkLst>
          <pc:docMk/>
          <pc:sldMk cId="2895720878" sldId="264"/>
        </pc:sldMkLst>
      </pc:sldChg>
      <pc:sldChg chg="modSp add mod">
        <pc:chgData name="Douglas Martin" userId="2f233c73-e982-4686-a2f7-7fcacf256faf" providerId="ADAL" clId="{076022FC-C224-4A07-9B07-8E2FEB282351}" dt="2021-01-31T14:27:57.772" v="332" actId="115"/>
        <pc:sldMkLst>
          <pc:docMk/>
          <pc:sldMk cId="494762108" sldId="265"/>
        </pc:sldMkLst>
        <pc:spChg chg="mod">
          <ac:chgData name="Douglas Martin" userId="2f233c73-e982-4686-a2f7-7fcacf256faf" providerId="ADAL" clId="{076022FC-C224-4A07-9B07-8E2FEB282351}" dt="2021-01-31T14:27:57.772" v="332" actId="115"/>
          <ac:spMkLst>
            <pc:docMk/>
            <pc:sldMk cId="494762108" sldId="265"/>
            <ac:spMk id="3" creationId="{3AD39E36-96DE-40E0-AB52-AAD784F52C3C}"/>
          </ac:spMkLst>
        </pc:spChg>
        <pc:spChg chg="mod">
          <ac:chgData name="Douglas Martin" userId="2f233c73-e982-4686-a2f7-7fcacf256faf" providerId="ADAL" clId="{076022FC-C224-4A07-9B07-8E2FEB282351}" dt="2021-01-31T14:10:58.569" v="16" actId="20577"/>
          <ac:spMkLst>
            <pc:docMk/>
            <pc:sldMk cId="494762108" sldId="265"/>
            <ac:spMk id="4" creationId="{E59F400F-202E-43D2-998E-F71D077D2688}"/>
          </ac:spMkLst>
        </pc:spChg>
      </pc:sldChg>
      <pc:sldChg chg="modSp add mod">
        <pc:chgData name="Douglas Martin" userId="2f233c73-e982-4686-a2f7-7fcacf256faf" providerId="ADAL" clId="{076022FC-C224-4A07-9B07-8E2FEB282351}" dt="2021-01-31T14:36:12.147" v="695" actId="20577"/>
        <pc:sldMkLst>
          <pc:docMk/>
          <pc:sldMk cId="4152693053" sldId="266"/>
        </pc:sldMkLst>
        <pc:spChg chg="mod">
          <ac:chgData name="Douglas Martin" userId="2f233c73-e982-4686-a2f7-7fcacf256faf" providerId="ADAL" clId="{076022FC-C224-4A07-9B07-8E2FEB282351}" dt="2021-01-31T14:36:12.147" v="695" actId="20577"/>
          <ac:spMkLst>
            <pc:docMk/>
            <pc:sldMk cId="4152693053" sldId="266"/>
            <ac:spMk id="3" creationId="{3AD39E36-96DE-40E0-AB52-AAD784F52C3C}"/>
          </ac:spMkLst>
        </pc:spChg>
      </pc:sldChg>
      <pc:sldChg chg="modSp add mod">
        <pc:chgData name="Douglas Martin" userId="2f233c73-e982-4686-a2f7-7fcacf256faf" providerId="ADAL" clId="{076022FC-C224-4A07-9B07-8E2FEB282351}" dt="2021-01-31T14:36:24.779" v="706" actId="20577"/>
        <pc:sldMkLst>
          <pc:docMk/>
          <pc:sldMk cId="53388040" sldId="267"/>
        </pc:sldMkLst>
        <pc:spChg chg="mod">
          <ac:chgData name="Douglas Martin" userId="2f233c73-e982-4686-a2f7-7fcacf256faf" providerId="ADAL" clId="{076022FC-C224-4A07-9B07-8E2FEB282351}" dt="2021-01-31T14:36:24.779" v="706" actId="20577"/>
          <ac:spMkLst>
            <pc:docMk/>
            <pc:sldMk cId="53388040" sldId="267"/>
            <ac:spMk id="3" creationId="{3AD39E36-96DE-40E0-AB52-AAD784F52C3C}"/>
          </ac:spMkLst>
        </pc:spChg>
      </pc:sldChg>
      <pc:sldChg chg="modSp add mod">
        <pc:chgData name="Douglas Martin" userId="2f233c73-e982-4686-a2f7-7fcacf256faf" providerId="ADAL" clId="{076022FC-C224-4A07-9B07-8E2FEB282351}" dt="2021-01-31T14:35:10.759" v="671" actId="20577"/>
        <pc:sldMkLst>
          <pc:docMk/>
          <pc:sldMk cId="2908511771" sldId="268"/>
        </pc:sldMkLst>
        <pc:spChg chg="mod">
          <ac:chgData name="Douglas Martin" userId="2f233c73-e982-4686-a2f7-7fcacf256faf" providerId="ADAL" clId="{076022FC-C224-4A07-9B07-8E2FEB282351}" dt="2021-01-31T14:35:10.759" v="671" actId="20577"/>
          <ac:spMkLst>
            <pc:docMk/>
            <pc:sldMk cId="2908511771" sldId="268"/>
            <ac:spMk id="3" creationId="{3AD39E36-96DE-40E0-AB52-AAD784F52C3C}"/>
          </ac:spMkLst>
        </pc:spChg>
      </pc:sldChg>
      <pc:sldChg chg="modSp add mod">
        <pc:chgData name="Douglas Martin" userId="2f233c73-e982-4686-a2f7-7fcacf256faf" providerId="ADAL" clId="{076022FC-C224-4A07-9B07-8E2FEB282351}" dt="2021-01-31T14:32:52.500" v="638" actId="20577"/>
        <pc:sldMkLst>
          <pc:docMk/>
          <pc:sldMk cId="1266281823" sldId="269"/>
        </pc:sldMkLst>
        <pc:spChg chg="mod">
          <ac:chgData name="Douglas Martin" userId="2f233c73-e982-4686-a2f7-7fcacf256faf" providerId="ADAL" clId="{076022FC-C224-4A07-9B07-8E2FEB282351}" dt="2021-01-31T14:32:52.500" v="638" actId="20577"/>
          <ac:spMkLst>
            <pc:docMk/>
            <pc:sldMk cId="1266281823" sldId="269"/>
            <ac:spMk id="3" creationId="{3AD39E36-96DE-40E0-AB52-AAD784F52C3C}"/>
          </ac:spMkLst>
        </pc:spChg>
        <pc:spChg chg="mod">
          <ac:chgData name="Douglas Martin" userId="2f233c73-e982-4686-a2f7-7fcacf256faf" providerId="ADAL" clId="{076022FC-C224-4A07-9B07-8E2FEB282351}" dt="2021-01-31T14:31:55.779" v="629" actId="6549"/>
          <ac:spMkLst>
            <pc:docMk/>
            <pc:sldMk cId="1266281823" sldId="269"/>
            <ac:spMk id="4" creationId="{E59F400F-202E-43D2-998E-F71D077D268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8A87A34-81AB-432B-8DAE-1953F412C126}" type="datetimeFigureOut">
              <a:rPr lang="en-US" dirty="0"/>
              <a:t>1/31/2021</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1/31/2021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1/31/2021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1/31/2021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8A87A34-81AB-432B-8DAE-1953F412C126}" type="datetimeFigureOut">
              <a:rPr lang="en-US" dirty="0"/>
              <a:t>1/31/2021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8A87A34-81AB-432B-8DAE-1953F412C126}" type="datetimeFigureOut">
              <a:rPr lang="en-US" dirty="0"/>
              <a:t>1/31/2021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8A87A34-81AB-432B-8DAE-1953F412C126}" type="datetimeFigureOut">
              <a:rPr lang="en-US" dirty="0"/>
              <a:t>1/31/2021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1/31/2021</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1/31/2021</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5690B-A77D-410A-9E78-8B760DBA3B8A}"/>
              </a:ext>
            </a:extLst>
          </p:cNvPr>
          <p:cNvSpPr>
            <a:spLocks noGrp="1"/>
          </p:cNvSpPr>
          <p:nvPr>
            <p:ph type="ctrTitle"/>
          </p:nvPr>
        </p:nvSpPr>
        <p:spPr>
          <a:xfrm>
            <a:off x="2417779" y="1532964"/>
            <a:ext cx="8637073" cy="1793831"/>
          </a:xfrm>
        </p:spPr>
        <p:txBody>
          <a:bodyPr>
            <a:normAutofit fontScale="90000"/>
          </a:bodyPr>
          <a:lstStyle/>
          <a:p>
            <a:pPr algn="ctr"/>
            <a:r>
              <a:rPr lang="en-US" sz="13800"/>
              <a:t>CONTEND</a:t>
            </a:r>
          </a:p>
        </p:txBody>
      </p:sp>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p:txBody>
          <a:bodyPr>
            <a:normAutofit/>
          </a:bodyPr>
          <a:lstStyle/>
          <a:p>
            <a:pPr algn="ctr"/>
            <a:r>
              <a:rPr lang="en-US" sz="3200"/>
              <a:t>“THE GOOD FIGHT OF FAITH”</a:t>
            </a:r>
          </a:p>
        </p:txBody>
      </p:sp>
    </p:spTree>
    <p:extLst>
      <p:ext uri="{BB962C8B-B14F-4D97-AF65-F5344CB8AC3E}">
        <p14:creationId xmlns:p14="http://schemas.microsoft.com/office/powerpoint/2010/main" val="4200439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4"/>
            <a:ext cx="11134165" cy="3307976"/>
          </a:xfrm>
        </p:spPr>
        <p:txBody>
          <a:bodyPr>
            <a:normAutofit lnSpcReduction="10000"/>
          </a:bodyPr>
          <a:lstStyle/>
          <a:p>
            <a:r>
              <a:rPr lang="en-US" sz="3600"/>
              <a:t>Dear friends, although I was very eager to write to you about the salvation we share, I felt compelled to write and urge you to </a:t>
            </a:r>
            <a:r>
              <a:rPr lang="en-US" sz="3600" u="sng"/>
              <a:t>contend for the faith</a:t>
            </a:r>
            <a:r>
              <a:rPr lang="en-US" sz="3600"/>
              <a:t> that was once for all entrusted to God’s holy people.</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a:t>Jude 3</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653874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4"/>
            <a:ext cx="11134165" cy="3307976"/>
          </a:xfrm>
        </p:spPr>
        <p:txBody>
          <a:bodyPr>
            <a:normAutofit/>
          </a:bodyPr>
          <a:lstStyle/>
          <a:p>
            <a:r>
              <a:rPr lang="en-US" sz="3600" u="sng"/>
              <a:t>Fight the good fight of the faith</a:t>
            </a:r>
            <a:r>
              <a:rPr lang="en-US" sz="3600"/>
              <a:t>. Take hold of the eternal life to which you were called when you made your good confession in the presence of many witnesses.</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a:t>1 Timothy 6:12</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494762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4"/>
            <a:ext cx="11134165" cy="3307976"/>
          </a:xfrm>
        </p:spPr>
        <p:txBody>
          <a:bodyPr>
            <a:normAutofit lnSpcReduction="10000"/>
          </a:bodyPr>
          <a:lstStyle/>
          <a:p>
            <a:r>
              <a:rPr lang="en-US" sz="3600"/>
              <a:t>“Everyday life is a battle-field and it is a war of opposing ideas and attitudes.  The one thing we get to do is to choose which side and once we choose it is for that side that we fight.  Choose wisely!”</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1266281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pPr algn="ctr"/>
            <a:r>
              <a:rPr lang="en-US" sz="3200"/>
              <a:t>1. GOD CREATED EVERYONE &amp; EVERYTHING  (Gen 1:1)</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230821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4"/>
            <a:ext cx="11134165" cy="3307976"/>
          </a:xfrm>
        </p:spPr>
        <p:txBody>
          <a:bodyPr>
            <a:normAutofit/>
          </a:bodyPr>
          <a:lstStyle/>
          <a:p>
            <a:pPr marL="742950" indent="-742950">
              <a:buAutoNum type="arabicPeriod"/>
            </a:pPr>
            <a:r>
              <a:rPr lang="en-US" sz="3200"/>
              <a:t>GOD created EVERYONE &amp; everything (gen 1:1)</a:t>
            </a:r>
          </a:p>
          <a:p>
            <a:pPr marL="742950" indent="-742950">
              <a:buAutoNum type="arabicPeriod"/>
            </a:pPr>
            <a:r>
              <a:rPr lang="en-US" sz="3200"/>
              <a:t>A fall happened in creation (Gen 3)</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571002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4"/>
            <a:ext cx="11134165" cy="3307976"/>
          </a:xfrm>
        </p:spPr>
        <p:txBody>
          <a:bodyPr>
            <a:normAutofit/>
          </a:bodyPr>
          <a:lstStyle/>
          <a:p>
            <a:pPr marL="742950" indent="-742950">
              <a:buAutoNum type="arabicPeriod"/>
            </a:pPr>
            <a:r>
              <a:rPr lang="en-US" sz="3200"/>
              <a:t>GOD created EVERYONE &amp; everything (gen 1:1)</a:t>
            </a:r>
          </a:p>
          <a:p>
            <a:pPr marL="742950" indent="-742950">
              <a:buAutoNum type="arabicPeriod"/>
            </a:pPr>
            <a:r>
              <a:rPr lang="en-US" sz="3200"/>
              <a:t>A fall happened in creation (Gen 3)</a:t>
            </a:r>
          </a:p>
          <a:p>
            <a:pPr marL="742950" indent="-742950">
              <a:buAutoNum type="arabicPeriod"/>
            </a:pPr>
            <a:r>
              <a:rPr lang="en-US" sz="3200"/>
              <a:t>CHRIST DIED FOR ALL humanity (ROM 5:6)</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4152693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4"/>
            <a:ext cx="11134165" cy="3307976"/>
          </a:xfrm>
        </p:spPr>
        <p:txBody>
          <a:bodyPr>
            <a:normAutofit/>
          </a:bodyPr>
          <a:lstStyle/>
          <a:p>
            <a:pPr marL="742950" indent="-742950">
              <a:buAutoNum type="arabicPeriod"/>
            </a:pPr>
            <a:r>
              <a:rPr lang="en-US" sz="3200"/>
              <a:t>GOD created EVERYONE &amp; everything (gen 1:1)</a:t>
            </a:r>
          </a:p>
          <a:p>
            <a:pPr marL="742950" indent="-742950">
              <a:buAutoNum type="arabicPeriod"/>
            </a:pPr>
            <a:r>
              <a:rPr lang="en-US" sz="3200"/>
              <a:t>A fall happened in creation (Gen 3)</a:t>
            </a:r>
          </a:p>
          <a:p>
            <a:pPr marL="742950" indent="-742950">
              <a:buAutoNum type="arabicPeriod"/>
            </a:pPr>
            <a:r>
              <a:rPr lang="en-US" sz="3200"/>
              <a:t>CHRIST DIED FOR ALL  (ROM 5:6)</a:t>
            </a:r>
          </a:p>
          <a:p>
            <a:pPr marL="742950" indent="-742950">
              <a:buAutoNum type="arabicPeriod"/>
            </a:pPr>
            <a:r>
              <a:rPr lang="en-US" sz="3200"/>
              <a:t>FAITH BEGINS &amp; ENDS IN JESUS (Rev 1:8;21:6)</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53388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4"/>
            <a:ext cx="11134165" cy="3307976"/>
          </a:xfrm>
        </p:spPr>
        <p:txBody>
          <a:bodyPr>
            <a:normAutofit/>
          </a:bodyPr>
          <a:lstStyle/>
          <a:p>
            <a:pPr marL="742950" indent="-742950">
              <a:buAutoNum type="arabicPeriod"/>
            </a:pPr>
            <a:r>
              <a:rPr lang="en-US" sz="2800"/>
              <a:t>GOD created EVERYONE &amp; everything (Gen 1:1)</a:t>
            </a:r>
          </a:p>
          <a:p>
            <a:pPr marL="742950" indent="-742950">
              <a:buAutoNum type="arabicPeriod"/>
            </a:pPr>
            <a:r>
              <a:rPr lang="en-US" sz="2800"/>
              <a:t>A fall happened in creation (Gen 3)</a:t>
            </a:r>
          </a:p>
          <a:p>
            <a:pPr marL="742950" indent="-742950">
              <a:buAutoNum type="arabicPeriod"/>
            </a:pPr>
            <a:r>
              <a:rPr lang="en-US" sz="2800"/>
              <a:t>CHRIST DIED FOR ALL  (ROM 5:6)</a:t>
            </a:r>
          </a:p>
          <a:p>
            <a:pPr marL="742950" indent="-742950">
              <a:buAutoNum type="arabicPeriod"/>
            </a:pPr>
            <a:r>
              <a:rPr lang="en-US" sz="2800"/>
              <a:t>FAITH BEGINS &amp; ENDS IN JESUS (Rev 1:8;21:6)</a:t>
            </a:r>
          </a:p>
          <a:p>
            <a:pPr marL="742950" indent="-742950">
              <a:buAutoNum type="arabicPeriod"/>
            </a:pPr>
            <a:r>
              <a:rPr lang="en-US" sz="2800"/>
              <a:t>JESUS IS COMING BACK  (Acts 1:10)</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290851177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Application>Microsoft Office PowerPoint</Application>
  <PresentationFormat>Widescreen</PresentationFormat>
  <Slides>9</Slides>
  <Notes>0</Notes>
  <HiddenSlides>0</HiddenSlide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Gallery</vt:lpstr>
      <vt:lpstr>CONTEND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CONTEND</dc:title>
  <dc:creator>Douglas Martin</dc:creator>
  <cp:revision>1</cp:revision>
  <dcterms:created xsi:type="dcterms:W3CDTF">2021-01-16T18:27:00Z</dcterms:created>
  <dcterms:modified xsi:type="dcterms:W3CDTF">2021-01-31T14:36:37Z</dcterms:modified>
</cp:coreProperties>
</file>