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3" r:id="rId4"/>
    <p:sldId id="274" r:id="rId5"/>
    <p:sldId id="260" r:id="rId6"/>
    <p:sldId id="259" r:id="rId7"/>
    <p:sldId id="283" r:id="rId8"/>
    <p:sldId id="261" r:id="rId9"/>
    <p:sldId id="284" r:id="rId10"/>
    <p:sldId id="262" r:id="rId11"/>
    <p:sldId id="263" r:id="rId12"/>
    <p:sldId id="272" r:id="rId13"/>
    <p:sldId id="276" r:id="rId14"/>
    <p:sldId id="277" r:id="rId15"/>
    <p:sldId id="278" r:id="rId16"/>
    <p:sldId id="285" r:id="rId17"/>
    <p:sldId id="286" r:id="rId18"/>
    <p:sldId id="287" r:id="rId19"/>
    <p:sldId id="279" r:id="rId20"/>
    <p:sldId id="280" r:id="rId21"/>
    <p:sldId id="288" r:id="rId22"/>
    <p:sldId id="289" r:id="rId23"/>
    <p:sldId id="291" r:id="rId24"/>
    <p:sldId id="282" r:id="rId25"/>
    <p:sldId id="29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743B-9F2B-460B-A4D8-62DF431C42C0}" type="datetimeFigureOut">
              <a:rPr lang="en-US" smtClean="0"/>
              <a:t>02/01/2021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743B-9F2B-460B-A4D8-62DF431C42C0}" type="datetimeFigureOut">
              <a:rPr lang="en-US" smtClean="0"/>
              <a:t>02/01/2021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743B-9F2B-460B-A4D8-62DF431C42C0}" type="datetimeFigureOut">
              <a:rPr lang="en-US" smtClean="0"/>
              <a:t>02/01/2021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743B-9F2B-460B-A4D8-62DF431C42C0}" type="datetimeFigureOut">
              <a:rPr lang="en-US" smtClean="0"/>
              <a:t>02/01/2021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743B-9F2B-460B-A4D8-62DF431C42C0}" type="datetimeFigureOut">
              <a:rPr lang="en-US" smtClean="0"/>
              <a:t>02/01/2021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743B-9F2B-460B-A4D8-62DF431C42C0}" type="datetimeFigureOut">
              <a:rPr lang="en-US" smtClean="0"/>
              <a:t>02/01/2021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743B-9F2B-460B-A4D8-62DF431C42C0}" type="datetimeFigureOut">
              <a:rPr lang="en-US" smtClean="0"/>
              <a:t>02/01/2021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743B-9F2B-460B-A4D8-62DF431C42C0}" type="datetimeFigureOut">
              <a:rPr lang="en-US" smtClean="0"/>
              <a:t>02/01/2021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743B-9F2B-460B-A4D8-62DF431C42C0}" type="datetimeFigureOut">
              <a:rPr lang="en-US" smtClean="0"/>
              <a:t>02/01/2021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743B-9F2B-460B-A4D8-62DF431C42C0}" type="datetimeFigureOut">
              <a:rPr lang="en-US" smtClean="0"/>
              <a:t>02/01/2021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7B81743B-9F2B-460B-A4D8-62DF431C42C0}" type="datetimeFigureOut">
              <a:rPr lang="en-US" smtClean="0"/>
              <a:t>02/01/2021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B81743B-9F2B-460B-A4D8-62DF431C42C0}" type="datetimeFigureOut">
              <a:rPr lang="en-US" smtClean="0"/>
              <a:t>02/01/2021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7200" dirty="0"/>
              <a:t>SO WE COULD BE LIKE HIM</a:t>
            </a:r>
          </a:p>
        </p:txBody>
      </p:sp>
    </p:spTree>
    <p:extLst>
      <p:ext uri="{BB962C8B-B14F-4D97-AF65-F5344CB8AC3E}">
        <p14:creationId xmlns:p14="http://schemas.microsoft.com/office/powerpoint/2010/main" val="186823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passed the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The first Son of God (Adam) was tempted and failed,</a:t>
            </a:r>
          </a:p>
          <a:p>
            <a:pPr marL="68580" indent="0" algn="ctr">
              <a:buNone/>
            </a:pPr>
            <a:r>
              <a:rPr lang="en-US" sz="4000" dirty="0"/>
              <a:t>The next Adam took the test (submission) and passed.</a:t>
            </a:r>
          </a:p>
        </p:txBody>
      </p:sp>
    </p:spTree>
    <p:extLst>
      <p:ext uri="{BB962C8B-B14F-4D97-AF65-F5344CB8AC3E}">
        <p14:creationId xmlns:p14="http://schemas.microsoft.com/office/powerpoint/2010/main" val="1711507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Adam was the model, the pattern for all humanity.</a:t>
            </a:r>
          </a:p>
          <a:p>
            <a:pPr marL="68580" indent="0" algn="ctr">
              <a:buNone/>
            </a:pPr>
            <a:r>
              <a:rPr lang="en-US" sz="4000" dirty="0"/>
              <a:t>Jesus is the model, the pattern for the new humanity.</a:t>
            </a:r>
          </a:p>
        </p:txBody>
      </p:sp>
    </p:spTree>
    <p:extLst>
      <p:ext uri="{BB962C8B-B14F-4D97-AF65-F5344CB8AC3E}">
        <p14:creationId xmlns:p14="http://schemas.microsoft.com/office/powerpoint/2010/main" val="3220537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Reborn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You were born in the image of Adam,</a:t>
            </a:r>
          </a:p>
          <a:p>
            <a:pPr marL="68580" indent="0" algn="ctr">
              <a:buNone/>
            </a:pPr>
            <a:r>
              <a:rPr lang="en-US" sz="4000" dirty="0"/>
              <a:t>You have been reborn in the image of Jesus.</a:t>
            </a:r>
          </a:p>
        </p:txBody>
      </p:sp>
    </p:spTree>
    <p:extLst>
      <p:ext uri="{BB962C8B-B14F-4D97-AF65-F5344CB8AC3E}">
        <p14:creationId xmlns:p14="http://schemas.microsoft.com/office/powerpoint/2010/main" val="1781215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Applied theology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Everything that Jesus did, and even his relationship to the Father was as the new man, of which </a:t>
            </a:r>
            <a:r>
              <a:rPr lang="en-US" sz="4000" u="sng" dirty="0"/>
              <a:t>we are </a:t>
            </a:r>
            <a:r>
              <a:rPr lang="en-US" sz="4000" dirty="0"/>
              <a:t>a part.</a:t>
            </a:r>
          </a:p>
        </p:txBody>
      </p:sp>
    </p:spTree>
    <p:extLst>
      <p:ext uri="{BB962C8B-B14F-4D97-AF65-F5344CB8AC3E}">
        <p14:creationId xmlns:p14="http://schemas.microsoft.com/office/powerpoint/2010/main" val="1245244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Applied theology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How does Jesus’ victory change anything in my messy life?</a:t>
            </a:r>
          </a:p>
        </p:txBody>
      </p:sp>
    </p:spTree>
    <p:extLst>
      <p:ext uri="{BB962C8B-B14F-4D97-AF65-F5344CB8AC3E}">
        <p14:creationId xmlns:p14="http://schemas.microsoft.com/office/powerpoint/2010/main" val="3789893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new creature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Jesus said we are new creatures, just like him.  That’s you and me.</a:t>
            </a:r>
          </a:p>
        </p:txBody>
      </p:sp>
    </p:spTree>
    <p:extLst>
      <p:ext uri="{BB962C8B-B14F-4D97-AF65-F5344CB8AC3E}">
        <p14:creationId xmlns:p14="http://schemas.microsoft.com/office/powerpoint/2010/main" val="986344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new creature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“God, today my speech and conduct will be in harmony with the new creature that I am.”</a:t>
            </a:r>
          </a:p>
        </p:txBody>
      </p:sp>
    </p:spTree>
    <p:extLst>
      <p:ext uri="{BB962C8B-B14F-4D97-AF65-F5344CB8AC3E}">
        <p14:creationId xmlns:p14="http://schemas.microsoft.com/office/powerpoint/2010/main" val="1675220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new creature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I don’t know what the means?</a:t>
            </a:r>
          </a:p>
          <a:p>
            <a:pPr marL="68580" indent="0" algn="ctr">
              <a:buNone/>
            </a:pPr>
            <a:r>
              <a:rPr lang="en-US" sz="4000" dirty="0"/>
              <a:t>“Love is patient and kind.  It is not irritable or rude.  It does not insist on its own way.”</a:t>
            </a:r>
          </a:p>
        </p:txBody>
      </p:sp>
    </p:spTree>
    <p:extLst>
      <p:ext uri="{BB962C8B-B14F-4D97-AF65-F5344CB8AC3E}">
        <p14:creationId xmlns:p14="http://schemas.microsoft.com/office/powerpoint/2010/main" val="28094919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new creature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The new creature is always faithful, always hopeful, and always loving.</a:t>
            </a:r>
          </a:p>
        </p:txBody>
      </p:sp>
    </p:spTree>
    <p:extLst>
      <p:ext uri="{BB962C8B-B14F-4D97-AF65-F5344CB8AC3E}">
        <p14:creationId xmlns:p14="http://schemas.microsoft.com/office/powerpoint/2010/main" val="1700832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Feeling the new creature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You may not feel like a new creature but you are…start your day with a declaration:</a:t>
            </a:r>
          </a:p>
          <a:p>
            <a:pPr marL="68580" indent="0" algn="ctr">
              <a:buNone/>
            </a:pPr>
            <a:r>
              <a:rPr lang="en-US" sz="4000" dirty="0"/>
              <a:t>“I am a new creature.  Jesus made me so and gave me  his status with the father.  I am becoming what Jesus calls me.”</a:t>
            </a:r>
          </a:p>
        </p:txBody>
      </p:sp>
    </p:spTree>
    <p:extLst>
      <p:ext uri="{BB962C8B-B14F-4D97-AF65-F5344CB8AC3E}">
        <p14:creationId xmlns:p14="http://schemas.microsoft.com/office/powerpoint/2010/main" val="4067987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17:10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endParaRPr lang="en-US" sz="4000" dirty="0"/>
          </a:p>
          <a:p>
            <a:pPr marL="68580" indent="0" algn="ctr">
              <a:buNone/>
            </a:pPr>
            <a:r>
              <a:rPr lang="en-US" sz="4000" dirty="0"/>
              <a:t>10  All mine are yours, and yours are mine, and I am glorified (my likeness is expressed) in them.</a:t>
            </a:r>
          </a:p>
          <a:p>
            <a:pPr marL="68580" indent="0" algn="ctr">
              <a:buNone/>
            </a:pPr>
            <a:r>
              <a:rPr lang="en-US" sz="4000" dirty="0"/>
              <a:t>ESV</a:t>
            </a:r>
          </a:p>
        </p:txBody>
      </p:sp>
    </p:spTree>
    <p:extLst>
      <p:ext uri="{BB962C8B-B14F-4D97-AF65-F5344CB8AC3E}">
        <p14:creationId xmlns:p14="http://schemas.microsoft.com/office/powerpoint/2010/main" val="20885791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settle for less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924800" cy="4572000"/>
          </a:xfrm>
        </p:spPr>
        <p:txBody>
          <a:bodyPr/>
          <a:lstStyle/>
          <a:p>
            <a:pPr marL="68580" indent="0">
              <a:buNone/>
            </a:pPr>
            <a:r>
              <a:rPr lang="en-US" sz="4000" dirty="0"/>
              <a:t>Don’t call yourself something that the Bible doesn’t call you…. Like unworthy, unacceptable, incapable,</a:t>
            </a:r>
          </a:p>
          <a:p>
            <a:pPr marL="68580" indent="0">
              <a:buNone/>
            </a:pPr>
            <a:r>
              <a:rPr lang="en-US" sz="4000" dirty="0"/>
              <a:t>inadequate,  a failure, stupid.  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7093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creature beeper.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924800" cy="4572000"/>
          </a:xfrm>
        </p:spPr>
        <p:txBody>
          <a:bodyPr/>
          <a:lstStyle/>
          <a:p>
            <a:pPr marL="68580" indent="0">
              <a:buNone/>
            </a:pPr>
            <a:r>
              <a:rPr lang="en-US" sz="4000" dirty="0"/>
              <a:t>This will work at home and with your friends.  Just install this little device in your kitchen or living room.  It’s an</a:t>
            </a:r>
          </a:p>
          <a:p>
            <a:pPr marL="68580" indent="0">
              <a:buNone/>
            </a:pPr>
            <a:r>
              <a:rPr lang="en-US" sz="4000" dirty="0"/>
              <a:t>“old creature beeper.”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8144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creature beeper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924800" cy="4572000"/>
          </a:xfrm>
        </p:spPr>
        <p:txBody>
          <a:bodyPr/>
          <a:lstStyle/>
          <a:p>
            <a:pPr marL="68580" indent="0">
              <a:buNone/>
            </a:pPr>
            <a:r>
              <a:rPr lang="en-US" sz="4000" dirty="0"/>
              <a:t>Becky and I have proven that the creature beeper works.  It goes off all the time.  That’s beeping reminds us to repent.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2250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Beeper alerts when we’re…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924800" cy="4572000"/>
          </a:xfrm>
        </p:spPr>
        <p:txBody>
          <a:bodyPr/>
          <a:lstStyle/>
          <a:p>
            <a:pPr marL="68580" indent="0">
              <a:buNone/>
            </a:pPr>
            <a:r>
              <a:rPr lang="en-US" sz="4000" dirty="0"/>
              <a:t>Critical, unkind, impatient, irritated, grumpy, selfish, insisting on our own way, prideful, foolish, unwise.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069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Anyone can do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924800" cy="4572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4000" dirty="0"/>
              <a:t> Anyone can do this.  You don’t get the beeper at Walmart.  You get it from the Spirit of God and from His word.  You have to install it.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832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924800" cy="4572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4000" dirty="0"/>
              <a:t> Holy Spirit help me be quick to repent when the creature beeper sends a signal.  I will use it as a reminder of who I’m not, and who I am </a:t>
            </a:r>
            <a:r>
              <a:rPr lang="en-US" sz="4000"/>
              <a:t>in Christ.  </a:t>
            </a:r>
            <a:r>
              <a:rPr lang="en-US" sz="4000" dirty="0"/>
              <a:t>I will walk in your Spirit today in faith, love, and power.</a:t>
            </a:r>
          </a:p>
          <a:p>
            <a:pPr marL="68580" indent="0">
              <a:buNone/>
            </a:pPr>
            <a:r>
              <a:rPr lang="en-US" sz="4000" dirty="0"/>
              <a:t>In Jesus’ name, amen. 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749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14:9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9 Jesus said to him, "Have I been with you so long, and you still do not know me, Philip? Whoever has seen me has seen the Father. </a:t>
            </a:r>
          </a:p>
          <a:p>
            <a:pPr marL="68580" indent="0" algn="ctr">
              <a:buNone/>
            </a:pPr>
            <a:r>
              <a:rPr lang="en-US" sz="4000" dirty="0"/>
              <a:t>ESV</a:t>
            </a:r>
          </a:p>
        </p:txBody>
      </p:sp>
    </p:spTree>
    <p:extLst>
      <p:ext uri="{BB962C8B-B14F-4D97-AF65-F5344CB8AC3E}">
        <p14:creationId xmlns:p14="http://schemas.microsoft.com/office/powerpoint/2010/main" val="2603669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14:9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Could anyone else in history make such a claim?  Not Moses, not Elijah, not John the Baptist.</a:t>
            </a:r>
          </a:p>
        </p:txBody>
      </p:sp>
    </p:spTree>
    <p:extLst>
      <p:ext uri="{BB962C8B-B14F-4D97-AF65-F5344CB8AC3E}">
        <p14:creationId xmlns:p14="http://schemas.microsoft.com/office/powerpoint/2010/main" val="3384495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Jesus shocked his disciples with almost everything he said, especially when he said, “I and the father and one.”</a:t>
            </a:r>
          </a:p>
          <a:p>
            <a:pPr marL="68580" indent="0" algn="ctr">
              <a:buNone/>
            </a:pPr>
            <a:endParaRPr lang="en-US" sz="4000" dirty="0"/>
          </a:p>
          <a:p>
            <a:pPr marL="68580" indent="0" algn="ctr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51047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17:22-23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83560"/>
            <a:ext cx="8305800" cy="4572000"/>
          </a:xfrm>
        </p:spPr>
        <p:txBody>
          <a:bodyPr>
            <a:normAutofit/>
          </a:bodyPr>
          <a:lstStyle/>
          <a:p>
            <a:pPr marL="811530" indent="-742950" algn="ctr">
              <a:buAutoNum type="arabicPlain" startAt="22"/>
            </a:pPr>
            <a:r>
              <a:rPr lang="en-US" sz="4000" dirty="0"/>
              <a:t>The glory (likeness) that you have given me </a:t>
            </a:r>
          </a:p>
          <a:p>
            <a:pPr marL="811530" indent="-742950" algn="ctr">
              <a:buAutoNum type="arabicPlain" startAt="22"/>
            </a:pPr>
            <a:r>
              <a:rPr lang="en-US" sz="4000" dirty="0"/>
              <a:t>I have given to them.     ESV</a:t>
            </a:r>
          </a:p>
        </p:txBody>
      </p:sp>
    </p:spTree>
    <p:extLst>
      <p:ext uri="{BB962C8B-B14F-4D97-AF65-F5344CB8AC3E}">
        <p14:creationId xmlns:p14="http://schemas.microsoft.com/office/powerpoint/2010/main" val="2165853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1:12-13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12 But to all who received him, who believed in his name, he gave the right to become children of God, </a:t>
            </a:r>
          </a:p>
          <a:p>
            <a:pPr marL="68580" indent="0" algn="ctr">
              <a:buNone/>
            </a:pPr>
            <a:r>
              <a:rPr lang="en-US" sz="4000" dirty="0"/>
              <a:t>13 who were born, not of blood nor of the will of the flesh nor of the will of man, but of God.</a:t>
            </a:r>
          </a:p>
          <a:p>
            <a:pPr marL="68580" indent="0" algn="ctr">
              <a:buNone/>
            </a:pPr>
            <a:r>
              <a:rPr lang="en-US" sz="4000" dirty="0"/>
              <a:t>ESV</a:t>
            </a:r>
          </a:p>
          <a:p>
            <a:pPr marL="68580" indent="0" algn="ctr">
              <a:buNone/>
            </a:pPr>
            <a:endParaRPr lang="en-US" sz="4000" dirty="0"/>
          </a:p>
          <a:p>
            <a:pPr marL="68580" indent="0" algn="ctr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40888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and 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Jesus spoke and acted exactly as God would in every situation.  He was the full representation of God’s will to the world.</a:t>
            </a:r>
          </a:p>
        </p:txBody>
      </p:sp>
    </p:spTree>
    <p:extLst>
      <p:ext uri="{BB962C8B-B14F-4D97-AF65-F5344CB8AC3E}">
        <p14:creationId xmlns:p14="http://schemas.microsoft.com/office/powerpoint/2010/main" val="4232551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Jesus, God’s 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He was the word in human form.</a:t>
            </a:r>
          </a:p>
          <a:p>
            <a:pPr marL="68580" indent="0" algn="ctr">
              <a:buNone/>
            </a:pPr>
            <a:r>
              <a:rPr lang="en-US" sz="4000" dirty="0"/>
              <a:t>He was the Father in person.</a:t>
            </a:r>
          </a:p>
          <a:p>
            <a:pPr marL="68580" indent="0" algn="ctr">
              <a:buNone/>
            </a:pPr>
            <a:r>
              <a:rPr lang="en-US" sz="4000" dirty="0"/>
              <a:t>He was the devil’s worst nightmare.</a:t>
            </a:r>
          </a:p>
        </p:txBody>
      </p:sp>
    </p:spTree>
    <p:extLst>
      <p:ext uri="{BB962C8B-B14F-4D97-AF65-F5344CB8AC3E}">
        <p14:creationId xmlns:p14="http://schemas.microsoft.com/office/powerpoint/2010/main" val="4475141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13524</TotalTime>
  <Words>715</Words>
  <Application>Microsoft Office PowerPoint</Application>
  <PresentationFormat>On-screen Show (4:3)</PresentationFormat>
  <Paragraphs>65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Consolas</vt:lpstr>
      <vt:lpstr>Corbel</vt:lpstr>
      <vt:lpstr>Wingdings</vt:lpstr>
      <vt:lpstr>Wingdings 2</vt:lpstr>
      <vt:lpstr>Wingdings 3</vt:lpstr>
      <vt:lpstr>Metro</vt:lpstr>
      <vt:lpstr>PowerPoint Presentation</vt:lpstr>
      <vt:lpstr>John 17:10</vt:lpstr>
      <vt:lpstr>John 14:9</vt:lpstr>
      <vt:lpstr>John 14:9</vt:lpstr>
      <vt:lpstr>SHOCKING</vt:lpstr>
      <vt:lpstr>John 17:22-23</vt:lpstr>
      <vt:lpstr>John 1:12-13</vt:lpstr>
      <vt:lpstr>God and Man</vt:lpstr>
      <vt:lpstr>Jesus, God’s son</vt:lpstr>
      <vt:lpstr>He passed the test</vt:lpstr>
      <vt:lpstr>The pattern</vt:lpstr>
      <vt:lpstr>Reborn</vt:lpstr>
      <vt:lpstr>Applied theology</vt:lpstr>
      <vt:lpstr>Applied theology</vt:lpstr>
      <vt:lpstr>The new creature</vt:lpstr>
      <vt:lpstr>The new creature</vt:lpstr>
      <vt:lpstr>The new creature</vt:lpstr>
      <vt:lpstr>The new creature</vt:lpstr>
      <vt:lpstr>Feeling the new creature</vt:lpstr>
      <vt:lpstr>Don’t settle for less</vt:lpstr>
      <vt:lpstr>Old creature beeper.</vt:lpstr>
      <vt:lpstr>Old creature beeper</vt:lpstr>
      <vt:lpstr>Beeper alerts when we’re…</vt:lpstr>
      <vt:lpstr>Anyone can do it</vt:lpstr>
      <vt:lpstr>PRAYER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stevo</dc:creator>
  <cp:lastModifiedBy>Douglas Martin</cp:lastModifiedBy>
  <cp:revision>31</cp:revision>
  <dcterms:created xsi:type="dcterms:W3CDTF">2021-01-12T16:15:07Z</dcterms:created>
  <dcterms:modified xsi:type="dcterms:W3CDTF">2021-02-01T20:49:13Z</dcterms:modified>
</cp:coreProperties>
</file>