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rtin" userId="2f233c73-e982-4686-a2f7-7fcacf256faf" providerId="ADAL" clId="{2A85020E-B4C6-4230-8952-197A8040D68F}"/>
    <pc:docChg chg="modSld">
      <pc:chgData name="Douglas Martin" userId="2f233c73-e982-4686-a2f7-7fcacf256faf" providerId="ADAL" clId="{2A85020E-B4C6-4230-8952-197A8040D68F}" dt="2021-01-23T21:05:29.969" v="1" actId="115"/>
      <pc:docMkLst>
        <pc:docMk/>
      </pc:docMkLst>
      <pc:sldChg chg="modSp mod">
        <pc:chgData name="Douglas Martin" userId="2f233c73-e982-4686-a2f7-7fcacf256faf" providerId="ADAL" clId="{2A85020E-B4C6-4230-8952-197A8040D68F}" dt="2021-01-23T21:05:29.969" v="1" actId="115"/>
        <pc:sldMkLst>
          <pc:docMk/>
          <pc:sldMk cId="653874169" sldId="260"/>
        </pc:sldMkLst>
        <pc:spChg chg="mod">
          <ac:chgData name="Douglas Martin" userId="2f233c73-e982-4686-a2f7-7fcacf256faf" providerId="ADAL" clId="{2A85020E-B4C6-4230-8952-197A8040D68F}" dt="2021-01-23T21:05:29.969" v="1" actId="115"/>
          <ac:spMkLst>
            <pc:docMk/>
            <pc:sldMk cId="653874169" sldId="260"/>
            <ac:spMk id="3" creationId="{3AD39E36-96DE-40E0-AB52-AAD784F52C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690B-A77D-410A-9E78-8B760DBA3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1532964"/>
            <a:ext cx="8637073" cy="179383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3800" dirty="0"/>
              <a:t>CONTEND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“IT IS WORTH THE FIGHT”</a:t>
            </a:r>
          </a:p>
        </p:txBody>
      </p:sp>
    </p:spTree>
    <p:extLst>
      <p:ext uri="{BB962C8B-B14F-4D97-AF65-F5344CB8AC3E}">
        <p14:creationId xmlns:p14="http://schemas.microsoft.com/office/powerpoint/2010/main" val="4200439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Dear friends, although I was very eager to write to you about the salvation we share, I felt compelled to write and urge you to contend for the faith that was once for all entrusted to God’s holy people.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874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/>
          </a:bodyPr>
          <a:lstStyle/>
          <a:p>
            <a:r>
              <a:rPr lang="en-US" sz="3600" dirty="0"/>
              <a:t>1. FOR THE FAITH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82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FOR the faith</a:t>
            </a:r>
          </a:p>
          <a:p>
            <a:pPr marL="742950" indent="-742950">
              <a:buAutoNum type="arabicPeriod"/>
            </a:pPr>
            <a:r>
              <a:rPr lang="en-US" sz="3600" dirty="0"/>
              <a:t>Once for all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02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FOR the faith</a:t>
            </a:r>
          </a:p>
          <a:p>
            <a:pPr marL="742950" indent="-742950">
              <a:buAutoNum type="arabicPeriod"/>
            </a:pPr>
            <a:r>
              <a:rPr lang="en-US" sz="3600" dirty="0"/>
              <a:t>Once for all</a:t>
            </a:r>
          </a:p>
          <a:p>
            <a:pPr marL="742950" indent="-742950">
              <a:buAutoNum type="arabicPeriod"/>
            </a:pPr>
            <a:r>
              <a:rPr lang="en-US" sz="3600" dirty="0"/>
              <a:t>ENTRUSTED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39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AD39E36-96DE-40E0-AB52-AAD784F52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587" y="121024"/>
            <a:ext cx="11134165" cy="330797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3600" dirty="0"/>
              <a:t>FOR the faith</a:t>
            </a:r>
          </a:p>
          <a:p>
            <a:pPr marL="742950" indent="-742950">
              <a:buAutoNum type="arabicPeriod"/>
            </a:pPr>
            <a:r>
              <a:rPr lang="en-US" sz="3600" dirty="0"/>
              <a:t>Once for all</a:t>
            </a:r>
          </a:p>
          <a:p>
            <a:pPr marL="742950" indent="-742950">
              <a:buAutoNum type="arabicPeriod"/>
            </a:pPr>
            <a:r>
              <a:rPr lang="en-US" sz="3600" dirty="0"/>
              <a:t>ENTRUSTED</a:t>
            </a:r>
          </a:p>
          <a:p>
            <a:pPr marL="742950" indent="-742950">
              <a:buAutoNum type="arabicPeriod"/>
            </a:pPr>
            <a:r>
              <a:rPr lang="en-US" sz="3600" dirty="0"/>
              <a:t>TO God’s holy people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59F400F-202E-43D2-998E-F71D077D2688}"/>
              </a:ext>
            </a:extLst>
          </p:cNvPr>
          <p:cNvSpPr txBox="1">
            <a:spLocks/>
          </p:cNvSpPr>
          <p:nvPr/>
        </p:nvSpPr>
        <p:spPr>
          <a:xfrm>
            <a:off x="2404333" y="3786698"/>
            <a:ext cx="8637072" cy="977621"/>
          </a:xfrm>
          <a:prstGeom prst="rect">
            <a:avLst/>
          </a:prstGeom>
        </p:spPr>
        <p:txBody>
          <a:bodyPr vert="horz" lIns="91440" tIns="91440" rIns="91440" bIns="91440" rtlCol="0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b="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/>
              <a:t>Jude 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ED7A1A-1E3E-4BCD-936A-5B345185B7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25" y="5022515"/>
            <a:ext cx="2371550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2087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10238</TotalTime>
  <Words>89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CONTEND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CONTEND</dc:title>
  <dc:creator>Douglas Martin</dc:creator>
  <cp:lastModifiedBy>Douglas Martin</cp:lastModifiedBy>
  <cp:revision>4</cp:revision>
  <dcterms:created xsi:type="dcterms:W3CDTF">2021-01-16T18:27:00Z</dcterms:created>
  <dcterms:modified xsi:type="dcterms:W3CDTF">2021-01-23T21:05:56Z</dcterms:modified>
</cp:coreProperties>
</file>