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1" r:id="rId5"/>
    <p:sldId id="272" r:id="rId6"/>
    <p:sldId id="267" r:id="rId7"/>
    <p:sldId id="270" r:id="rId8"/>
    <p:sldId id="259" r:id="rId9"/>
    <p:sldId id="260" r:id="rId10"/>
    <p:sldId id="268" r:id="rId11"/>
    <p:sldId id="282" r:id="rId12"/>
    <p:sldId id="261" r:id="rId13"/>
    <p:sldId id="273" r:id="rId14"/>
    <p:sldId id="274" r:id="rId15"/>
    <p:sldId id="269" r:id="rId16"/>
    <p:sldId id="262" r:id="rId17"/>
    <p:sldId id="280" r:id="rId18"/>
    <p:sldId id="281" r:id="rId19"/>
    <p:sldId id="264" r:id="rId20"/>
    <p:sldId id="276" r:id="rId21"/>
    <p:sldId id="277" r:id="rId22"/>
    <p:sldId id="278" r:id="rId23"/>
    <p:sldId id="279" r:id="rId24"/>
    <p:sldId id="263" r:id="rId25"/>
    <p:sldId id="265"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4" autoAdjust="0"/>
    <p:restoredTop sz="94660"/>
  </p:normalViewPr>
  <p:slideViewPr>
    <p:cSldViewPr snapToGrid="0">
      <p:cViewPr varScale="1">
        <p:scale>
          <a:sx n="90" d="100"/>
          <a:sy n="90" d="100"/>
        </p:scale>
        <p:origin x="432" y="78"/>
      </p:cViewPr>
      <p:guideLst/>
    </p:cSldViewPr>
  </p:slideViewPr>
  <p:notesTextViewPr>
    <p:cViewPr>
      <p:scale>
        <a:sx n="1" d="1"/>
        <a:sy n="1" d="1"/>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ynthia Thomas" userId="d830af40acf62172" providerId="LiveId" clId="{7F8A90B2-813A-4560-A984-13682C5B4F05}"/>
    <pc:docChg chg="custSel addSld modSld">
      <pc:chgData name="Cynthia Thomas" userId="d830af40acf62172" providerId="LiveId" clId="{7F8A90B2-813A-4560-A984-13682C5B4F05}" dt="2021-01-20T14:36:43.345" v="76" actId="255"/>
      <pc:docMkLst>
        <pc:docMk/>
      </pc:docMkLst>
      <pc:sldChg chg="modSp new mod">
        <pc:chgData name="Cynthia Thomas" userId="d830af40acf62172" providerId="LiveId" clId="{7F8A90B2-813A-4560-A984-13682C5B4F05}" dt="2021-01-20T14:36:43.345" v="76" actId="255"/>
        <pc:sldMkLst>
          <pc:docMk/>
          <pc:sldMk cId="440078648" sldId="282"/>
        </pc:sldMkLst>
        <pc:spChg chg="mod">
          <ac:chgData name="Cynthia Thomas" userId="d830af40acf62172" providerId="LiveId" clId="{7F8A90B2-813A-4560-A984-13682C5B4F05}" dt="2021-01-20T14:36:43.345" v="76" actId="255"/>
          <ac:spMkLst>
            <pc:docMk/>
            <pc:sldMk cId="440078648" sldId="282"/>
            <ac:spMk id="3" creationId="{2BD0F2D1-1C49-4316-8CAC-10FA170ABBCA}"/>
          </ac:spMkLst>
        </pc:spChg>
      </pc:sldChg>
    </pc:docChg>
  </pc:docChgLst>
  <pc:docChgLst>
    <pc:chgData name="Cynthia Thomas" userId="d830af40acf62172" providerId="LiveId" clId="{4DEF0163-2A31-4004-8E73-F2233391FD69}"/>
    <pc:docChg chg="custSel addSld delSld modSld sldOrd">
      <pc:chgData name="Cynthia Thomas" userId="d830af40acf62172" providerId="LiveId" clId="{4DEF0163-2A31-4004-8E73-F2233391FD69}" dt="2021-01-20T14:21:42.725" v="1232" actId="20577"/>
      <pc:docMkLst>
        <pc:docMk/>
      </pc:docMkLst>
      <pc:sldChg chg="addSp delSp modSp">
        <pc:chgData name="Cynthia Thomas" userId="d830af40acf62172" providerId="LiveId" clId="{4DEF0163-2A31-4004-8E73-F2233391FD69}" dt="2021-01-16T17:56:37.403" v="32" actId="14100"/>
        <pc:sldMkLst>
          <pc:docMk/>
          <pc:sldMk cId="3158706481" sldId="257"/>
        </pc:sldMkLst>
        <pc:spChg chg="add del mod">
          <ac:chgData name="Cynthia Thomas" userId="d830af40acf62172" providerId="LiveId" clId="{4DEF0163-2A31-4004-8E73-F2233391FD69}" dt="2021-01-16T17:55:55.458" v="26"/>
          <ac:spMkLst>
            <pc:docMk/>
            <pc:sldMk cId="3158706481" sldId="257"/>
            <ac:spMk id="5" creationId="{6362FC5D-151F-4BEE-B940-8E5FE424559D}"/>
          </ac:spMkLst>
        </pc:spChg>
        <pc:picChg chg="del">
          <ac:chgData name="Cynthia Thomas" userId="d830af40acf62172" providerId="LiveId" clId="{4DEF0163-2A31-4004-8E73-F2233391FD69}" dt="2021-01-16T17:55:51.356" v="25" actId="478"/>
          <ac:picMkLst>
            <pc:docMk/>
            <pc:sldMk cId="3158706481" sldId="257"/>
            <ac:picMk id="4" creationId="{D8A7D928-B9C7-4B02-B1C1-D0262A5573FC}"/>
          </ac:picMkLst>
        </pc:picChg>
        <pc:picChg chg="add mod">
          <ac:chgData name="Cynthia Thomas" userId="d830af40acf62172" providerId="LiveId" clId="{4DEF0163-2A31-4004-8E73-F2233391FD69}" dt="2021-01-16T17:56:37.403" v="32" actId="14100"/>
          <ac:picMkLst>
            <pc:docMk/>
            <pc:sldMk cId="3158706481" sldId="257"/>
            <ac:picMk id="3074" creationId="{B8D4224F-B904-4263-AC4A-2C3A445A1A1F}"/>
          </ac:picMkLst>
        </pc:picChg>
      </pc:sldChg>
      <pc:sldChg chg="modSp mod">
        <pc:chgData name="Cynthia Thomas" userId="d830af40acf62172" providerId="LiveId" clId="{4DEF0163-2A31-4004-8E73-F2233391FD69}" dt="2021-01-16T18:19:04.171" v="201" actId="255"/>
        <pc:sldMkLst>
          <pc:docMk/>
          <pc:sldMk cId="751823880" sldId="262"/>
        </pc:sldMkLst>
        <pc:spChg chg="mod">
          <ac:chgData name="Cynthia Thomas" userId="d830af40acf62172" providerId="LiveId" clId="{4DEF0163-2A31-4004-8E73-F2233391FD69}" dt="2021-01-16T18:19:04.171" v="201" actId="255"/>
          <ac:spMkLst>
            <pc:docMk/>
            <pc:sldMk cId="751823880" sldId="262"/>
            <ac:spMk id="3" creationId="{9FEEB882-7095-41CF-9CE2-0E7A45329FEC}"/>
          </ac:spMkLst>
        </pc:spChg>
      </pc:sldChg>
      <pc:sldChg chg="modSp mod ord">
        <pc:chgData name="Cynthia Thomas" userId="d830af40acf62172" providerId="LiveId" clId="{4DEF0163-2A31-4004-8E73-F2233391FD69}" dt="2021-01-20T14:15:07.683" v="1225"/>
        <pc:sldMkLst>
          <pc:docMk/>
          <pc:sldMk cId="1534701371" sldId="263"/>
        </pc:sldMkLst>
        <pc:spChg chg="mod">
          <ac:chgData name="Cynthia Thomas" userId="d830af40acf62172" providerId="LiveId" clId="{4DEF0163-2A31-4004-8E73-F2233391FD69}" dt="2021-01-18T01:52:49.639" v="309" actId="2711"/>
          <ac:spMkLst>
            <pc:docMk/>
            <pc:sldMk cId="1534701371" sldId="263"/>
            <ac:spMk id="3" creationId="{312AC68C-1B5D-4131-B5D5-4E5146293245}"/>
          </ac:spMkLst>
        </pc:spChg>
      </pc:sldChg>
      <pc:sldChg chg="modSp mod">
        <pc:chgData name="Cynthia Thomas" userId="d830af40acf62172" providerId="LiveId" clId="{4DEF0163-2A31-4004-8E73-F2233391FD69}" dt="2021-01-18T01:54:38.270" v="426" actId="20577"/>
        <pc:sldMkLst>
          <pc:docMk/>
          <pc:sldMk cId="1421498224" sldId="264"/>
        </pc:sldMkLst>
        <pc:spChg chg="mod">
          <ac:chgData name="Cynthia Thomas" userId="d830af40acf62172" providerId="LiveId" clId="{4DEF0163-2A31-4004-8E73-F2233391FD69}" dt="2021-01-16T18:22:40.005" v="242" actId="20577"/>
          <ac:spMkLst>
            <pc:docMk/>
            <pc:sldMk cId="1421498224" sldId="264"/>
            <ac:spMk id="2" creationId="{707CF10C-810F-4601-BF1E-270A37936018}"/>
          </ac:spMkLst>
        </pc:spChg>
        <pc:spChg chg="mod">
          <ac:chgData name="Cynthia Thomas" userId="d830af40acf62172" providerId="LiveId" clId="{4DEF0163-2A31-4004-8E73-F2233391FD69}" dt="2021-01-18T01:54:38.270" v="426" actId="20577"/>
          <ac:spMkLst>
            <pc:docMk/>
            <pc:sldMk cId="1421498224" sldId="264"/>
            <ac:spMk id="3" creationId="{EA27D4BB-DF34-4D9C-AA6A-205205744F25}"/>
          </ac:spMkLst>
        </pc:spChg>
      </pc:sldChg>
      <pc:sldChg chg="modSp mod">
        <pc:chgData name="Cynthia Thomas" userId="d830af40acf62172" providerId="LiveId" clId="{4DEF0163-2A31-4004-8E73-F2233391FD69}" dt="2021-01-18T02:00:58.603" v="1221" actId="20577"/>
        <pc:sldMkLst>
          <pc:docMk/>
          <pc:sldMk cId="3732664786" sldId="265"/>
        </pc:sldMkLst>
        <pc:spChg chg="mod">
          <ac:chgData name="Cynthia Thomas" userId="d830af40acf62172" providerId="LiveId" clId="{4DEF0163-2A31-4004-8E73-F2233391FD69}" dt="2021-01-18T02:00:00.720" v="1181"/>
          <ac:spMkLst>
            <pc:docMk/>
            <pc:sldMk cId="3732664786" sldId="265"/>
            <ac:spMk id="2" creationId="{64C8F470-7B66-4D6F-BA02-DA6F07057039}"/>
          </ac:spMkLst>
        </pc:spChg>
        <pc:spChg chg="mod">
          <ac:chgData name="Cynthia Thomas" userId="d830af40acf62172" providerId="LiveId" clId="{4DEF0163-2A31-4004-8E73-F2233391FD69}" dt="2021-01-18T02:00:58.603" v="1221" actId="20577"/>
          <ac:spMkLst>
            <pc:docMk/>
            <pc:sldMk cId="3732664786" sldId="265"/>
            <ac:spMk id="3" creationId="{4F9C6DCF-63B8-47AA-86CC-BFB00AE38A83}"/>
          </ac:spMkLst>
        </pc:spChg>
      </pc:sldChg>
      <pc:sldChg chg="del">
        <pc:chgData name="Cynthia Thomas" userId="d830af40acf62172" providerId="LiveId" clId="{4DEF0163-2A31-4004-8E73-F2233391FD69}" dt="2021-01-18T02:01:08.872" v="1222" actId="47"/>
        <pc:sldMkLst>
          <pc:docMk/>
          <pc:sldMk cId="3182027696" sldId="266"/>
        </pc:sldMkLst>
      </pc:sldChg>
      <pc:sldChg chg="modSp mod">
        <pc:chgData name="Cynthia Thomas" userId="d830af40acf62172" providerId="LiveId" clId="{4DEF0163-2A31-4004-8E73-F2233391FD69}" dt="2021-01-20T14:21:42.725" v="1232" actId="20577"/>
        <pc:sldMkLst>
          <pc:docMk/>
          <pc:sldMk cId="830799336" sldId="270"/>
        </pc:sldMkLst>
        <pc:spChg chg="mod">
          <ac:chgData name="Cynthia Thomas" userId="d830af40acf62172" providerId="LiveId" clId="{4DEF0163-2A31-4004-8E73-F2233391FD69}" dt="2021-01-20T14:21:42.725" v="1232" actId="20577"/>
          <ac:spMkLst>
            <pc:docMk/>
            <pc:sldMk cId="830799336" sldId="270"/>
            <ac:spMk id="3" creationId="{C07F4D4E-8C75-4203-A93F-FA8032620931}"/>
          </ac:spMkLst>
        </pc:spChg>
      </pc:sldChg>
      <pc:sldChg chg="addSp delSp modSp new mod">
        <pc:chgData name="Cynthia Thomas" userId="d830af40acf62172" providerId="LiveId" clId="{4DEF0163-2A31-4004-8E73-F2233391FD69}" dt="2021-01-16T17:54:26.843" v="24" actId="20577"/>
        <pc:sldMkLst>
          <pc:docMk/>
          <pc:sldMk cId="4014185004" sldId="271"/>
        </pc:sldMkLst>
        <pc:spChg chg="mod">
          <ac:chgData name="Cynthia Thomas" userId="d830af40acf62172" providerId="LiveId" clId="{4DEF0163-2A31-4004-8E73-F2233391FD69}" dt="2021-01-16T17:54:26.843" v="24" actId="20577"/>
          <ac:spMkLst>
            <pc:docMk/>
            <pc:sldMk cId="4014185004" sldId="271"/>
            <ac:spMk id="2" creationId="{5EB1FC90-7CFE-4617-85F4-6BA31F0FB9B1}"/>
          </ac:spMkLst>
        </pc:spChg>
        <pc:spChg chg="del">
          <ac:chgData name="Cynthia Thomas" userId="d830af40acf62172" providerId="LiveId" clId="{4DEF0163-2A31-4004-8E73-F2233391FD69}" dt="2021-01-16T17:53:59.346" v="1"/>
          <ac:spMkLst>
            <pc:docMk/>
            <pc:sldMk cId="4014185004" sldId="271"/>
            <ac:spMk id="3" creationId="{DBF33B5C-DFB2-4368-8F76-74EA036F9C1C}"/>
          </ac:spMkLst>
        </pc:spChg>
        <pc:picChg chg="add mod">
          <ac:chgData name="Cynthia Thomas" userId="d830af40acf62172" providerId="LiveId" clId="{4DEF0163-2A31-4004-8E73-F2233391FD69}" dt="2021-01-16T17:54:11.684" v="4" actId="14100"/>
          <ac:picMkLst>
            <pc:docMk/>
            <pc:sldMk cId="4014185004" sldId="271"/>
            <ac:picMk id="1026" creationId="{9BD62A0C-5CEF-4AC9-9E65-E1EDB5D4EE22}"/>
          </ac:picMkLst>
        </pc:picChg>
      </pc:sldChg>
      <pc:sldChg chg="addSp delSp modSp new mod">
        <pc:chgData name="Cynthia Thomas" userId="d830af40acf62172" providerId="LiveId" clId="{4DEF0163-2A31-4004-8E73-F2233391FD69}" dt="2021-01-16T18:07:17.585" v="48" actId="20577"/>
        <pc:sldMkLst>
          <pc:docMk/>
          <pc:sldMk cId="400341685" sldId="272"/>
        </pc:sldMkLst>
        <pc:spChg chg="mod">
          <ac:chgData name="Cynthia Thomas" userId="d830af40acf62172" providerId="LiveId" clId="{4DEF0163-2A31-4004-8E73-F2233391FD69}" dt="2021-01-16T18:07:17.585" v="48" actId="20577"/>
          <ac:spMkLst>
            <pc:docMk/>
            <pc:sldMk cId="400341685" sldId="272"/>
            <ac:spMk id="2" creationId="{4338665E-99E7-410C-B4EC-8A65A8607F1D}"/>
          </ac:spMkLst>
        </pc:spChg>
        <pc:spChg chg="del">
          <ac:chgData name="Cynthia Thomas" userId="d830af40acf62172" providerId="LiveId" clId="{4DEF0163-2A31-4004-8E73-F2233391FD69}" dt="2021-01-16T18:07:04.660" v="34"/>
          <ac:spMkLst>
            <pc:docMk/>
            <pc:sldMk cId="400341685" sldId="272"/>
            <ac:spMk id="3" creationId="{C423234B-913F-480A-8F56-271507382604}"/>
          </ac:spMkLst>
        </pc:spChg>
        <pc:picChg chg="add mod">
          <ac:chgData name="Cynthia Thomas" userId="d830af40acf62172" providerId="LiveId" clId="{4DEF0163-2A31-4004-8E73-F2233391FD69}" dt="2021-01-16T18:07:09.982" v="35" actId="14100"/>
          <ac:picMkLst>
            <pc:docMk/>
            <pc:sldMk cId="400341685" sldId="272"/>
            <ac:picMk id="4098" creationId="{9D5C15E2-174E-4854-BCC1-6CF9F4555EA6}"/>
          </ac:picMkLst>
        </pc:picChg>
      </pc:sldChg>
      <pc:sldChg chg="modSp new mod">
        <pc:chgData name="Cynthia Thomas" userId="d830af40acf62172" providerId="LiveId" clId="{4DEF0163-2A31-4004-8E73-F2233391FD69}" dt="2021-01-16T18:17:23.496" v="115" actId="255"/>
        <pc:sldMkLst>
          <pc:docMk/>
          <pc:sldMk cId="2065240618" sldId="273"/>
        </pc:sldMkLst>
        <pc:spChg chg="mod">
          <ac:chgData name="Cynthia Thomas" userId="d830af40acf62172" providerId="LiveId" clId="{4DEF0163-2A31-4004-8E73-F2233391FD69}" dt="2021-01-16T18:08:09.828" v="64" actId="20577"/>
          <ac:spMkLst>
            <pc:docMk/>
            <pc:sldMk cId="2065240618" sldId="273"/>
            <ac:spMk id="2" creationId="{EC43DD0C-F599-49F4-BF31-09DB2FD45229}"/>
          </ac:spMkLst>
        </pc:spChg>
        <pc:spChg chg="mod">
          <ac:chgData name="Cynthia Thomas" userId="d830af40acf62172" providerId="LiveId" clId="{4DEF0163-2A31-4004-8E73-F2233391FD69}" dt="2021-01-16T18:17:23.496" v="115" actId="255"/>
          <ac:spMkLst>
            <pc:docMk/>
            <pc:sldMk cId="2065240618" sldId="273"/>
            <ac:spMk id="3" creationId="{1CED8C1C-EEB9-4374-AC3A-913784041BC3}"/>
          </ac:spMkLst>
        </pc:spChg>
      </pc:sldChg>
      <pc:sldChg chg="modSp new mod">
        <pc:chgData name="Cynthia Thomas" userId="d830af40acf62172" providerId="LiveId" clId="{4DEF0163-2A31-4004-8E73-F2233391FD69}" dt="2021-01-16T18:17:58.618" v="138" actId="20577"/>
        <pc:sldMkLst>
          <pc:docMk/>
          <pc:sldMk cId="1976978785" sldId="274"/>
        </pc:sldMkLst>
        <pc:spChg chg="mod">
          <ac:chgData name="Cynthia Thomas" userId="d830af40acf62172" providerId="LiveId" clId="{4DEF0163-2A31-4004-8E73-F2233391FD69}" dt="2021-01-16T18:17:58.618" v="138" actId="20577"/>
          <ac:spMkLst>
            <pc:docMk/>
            <pc:sldMk cId="1976978785" sldId="274"/>
            <ac:spMk id="2" creationId="{556A67D7-C9F2-4934-8993-ED2382811088}"/>
          </ac:spMkLst>
        </pc:spChg>
        <pc:spChg chg="mod">
          <ac:chgData name="Cynthia Thomas" userId="d830af40acf62172" providerId="LiveId" clId="{4DEF0163-2A31-4004-8E73-F2233391FD69}" dt="2021-01-16T18:17:53.524" v="125" actId="27636"/>
          <ac:spMkLst>
            <pc:docMk/>
            <pc:sldMk cId="1976978785" sldId="274"/>
            <ac:spMk id="3" creationId="{35CDCFB5-7040-49F0-BFE3-31F901282CF4}"/>
          </ac:spMkLst>
        </pc:spChg>
      </pc:sldChg>
      <pc:sldChg chg="modSp new del mod">
        <pc:chgData name="Cynthia Thomas" userId="d830af40acf62172" providerId="LiveId" clId="{4DEF0163-2A31-4004-8E73-F2233391FD69}" dt="2021-01-20T14:10:40.027" v="1223" actId="2696"/>
        <pc:sldMkLst>
          <pc:docMk/>
          <pc:sldMk cId="1323774005" sldId="275"/>
        </pc:sldMkLst>
        <pc:spChg chg="mod">
          <ac:chgData name="Cynthia Thomas" userId="d830af40acf62172" providerId="LiveId" clId="{4DEF0163-2A31-4004-8E73-F2233391FD69}" dt="2021-01-18T01:38:35.327" v="273" actId="27636"/>
          <ac:spMkLst>
            <pc:docMk/>
            <pc:sldMk cId="1323774005" sldId="275"/>
            <ac:spMk id="3" creationId="{E38E37A4-9AD7-4927-AC77-A21D69F18BD1}"/>
          </ac:spMkLst>
        </pc:spChg>
      </pc:sldChg>
      <pc:sldChg chg="modSp new mod">
        <pc:chgData name="Cynthia Thomas" userId="d830af40acf62172" providerId="LiveId" clId="{4DEF0163-2A31-4004-8E73-F2233391FD69}" dt="2021-01-18T01:55:54.034" v="444" actId="20577"/>
        <pc:sldMkLst>
          <pc:docMk/>
          <pc:sldMk cId="1232097568" sldId="276"/>
        </pc:sldMkLst>
        <pc:spChg chg="mod">
          <ac:chgData name="Cynthia Thomas" userId="d830af40acf62172" providerId="LiveId" clId="{4DEF0163-2A31-4004-8E73-F2233391FD69}" dt="2021-01-18T01:55:49.344" v="442" actId="20577"/>
          <ac:spMkLst>
            <pc:docMk/>
            <pc:sldMk cId="1232097568" sldId="276"/>
            <ac:spMk id="2" creationId="{7CEAD90D-53E0-4D87-A792-243D8D71E4F7}"/>
          </ac:spMkLst>
        </pc:spChg>
        <pc:spChg chg="mod">
          <ac:chgData name="Cynthia Thomas" userId="d830af40acf62172" providerId="LiveId" clId="{4DEF0163-2A31-4004-8E73-F2233391FD69}" dt="2021-01-18T01:55:54.034" v="444" actId="20577"/>
          <ac:spMkLst>
            <pc:docMk/>
            <pc:sldMk cId="1232097568" sldId="276"/>
            <ac:spMk id="3" creationId="{0E0DA64C-1427-424C-AED1-A15A7707CF97}"/>
          </ac:spMkLst>
        </pc:spChg>
      </pc:sldChg>
      <pc:sldChg chg="modSp new mod">
        <pc:chgData name="Cynthia Thomas" userId="d830af40acf62172" providerId="LiveId" clId="{4DEF0163-2A31-4004-8E73-F2233391FD69}" dt="2021-01-18T01:56:12.679" v="463" actId="20577"/>
        <pc:sldMkLst>
          <pc:docMk/>
          <pc:sldMk cId="383220154" sldId="277"/>
        </pc:sldMkLst>
        <pc:spChg chg="mod">
          <ac:chgData name="Cynthia Thomas" userId="d830af40acf62172" providerId="LiveId" clId="{4DEF0163-2A31-4004-8E73-F2233391FD69}" dt="2021-01-18T01:56:05.444" v="461" actId="20577"/>
          <ac:spMkLst>
            <pc:docMk/>
            <pc:sldMk cId="383220154" sldId="277"/>
            <ac:spMk id="2" creationId="{49B4B8C4-CF9C-4B20-8F7D-5432F14CE660}"/>
          </ac:spMkLst>
        </pc:spChg>
        <pc:spChg chg="mod">
          <ac:chgData name="Cynthia Thomas" userId="d830af40acf62172" providerId="LiveId" clId="{4DEF0163-2A31-4004-8E73-F2233391FD69}" dt="2021-01-18T01:56:12.679" v="463" actId="20577"/>
          <ac:spMkLst>
            <pc:docMk/>
            <pc:sldMk cId="383220154" sldId="277"/>
            <ac:spMk id="3" creationId="{EED8DF7C-1703-4CE2-82AA-26FA0B78A6B1}"/>
          </ac:spMkLst>
        </pc:spChg>
      </pc:sldChg>
      <pc:sldChg chg="modSp new mod">
        <pc:chgData name="Cynthia Thomas" userId="d830af40acf62172" providerId="LiveId" clId="{4DEF0163-2A31-4004-8E73-F2233391FD69}" dt="2021-01-18T01:56:23.654" v="478" actId="20577"/>
        <pc:sldMkLst>
          <pc:docMk/>
          <pc:sldMk cId="3749024856" sldId="278"/>
        </pc:sldMkLst>
        <pc:spChg chg="mod">
          <ac:chgData name="Cynthia Thomas" userId="d830af40acf62172" providerId="LiveId" clId="{4DEF0163-2A31-4004-8E73-F2233391FD69}" dt="2021-01-18T01:56:23.654" v="478" actId="20577"/>
          <ac:spMkLst>
            <pc:docMk/>
            <pc:sldMk cId="3749024856" sldId="278"/>
            <ac:spMk id="2" creationId="{28FEB2F1-6530-4A1A-8B28-8C0282A38C9E}"/>
          </ac:spMkLst>
        </pc:spChg>
        <pc:spChg chg="mod">
          <ac:chgData name="Cynthia Thomas" userId="d830af40acf62172" providerId="LiveId" clId="{4DEF0163-2A31-4004-8E73-F2233391FD69}" dt="2021-01-18T00:49:51.194" v="266" actId="27636"/>
          <ac:spMkLst>
            <pc:docMk/>
            <pc:sldMk cId="3749024856" sldId="278"/>
            <ac:spMk id="3" creationId="{4C525264-A16F-4AC4-9AFF-F65C34FDD377}"/>
          </ac:spMkLst>
        </pc:spChg>
      </pc:sldChg>
      <pc:sldChg chg="modSp new mod">
        <pc:chgData name="Cynthia Thomas" userId="d830af40acf62172" providerId="LiveId" clId="{4DEF0163-2A31-4004-8E73-F2233391FD69}" dt="2021-01-18T01:56:42.237" v="496" actId="20577"/>
        <pc:sldMkLst>
          <pc:docMk/>
          <pc:sldMk cId="3521329115" sldId="279"/>
        </pc:sldMkLst>
        <pc:spChg chg="mod">
          <ac:chgData name="Cynthia Thomas" userId="d830af40acf62172" providerId="LiveId" clId="{4DEF0163-2A31-4004-8E73-F2233391FD69}" dt="2021-01-18T01:56:36.880" v="493" actId="20577"/>
          <ac:spMkLst>
            <pc:docMk/>
            <pc:sldMk cId="3521329115" sldId="279"/>
            <ac:spMk id="2" creationId="{4BABADCD-5D87-4FD0-BA16-668C24865EED}"/>
          </ac:spMkLst>
        </pc:spChg>
        <pc:spChg chg="mod">
          <ac:chgData name="Cynthia Thomas" userId="d830af40acf62172" providerId="LiveId" clId="{4DEF0163-2A31-4004-8E73-F2233391FD69}" dt="2021-01-18T01:56:42.237" v="496" actId="20577"/>
          <ac:spMkLst>
            <pc:docMk/>
            <pc:sldMk cId="3521329115" sldId="279"/>
            <ac:spMk id="3" creationId="{4E14A668-644E-410C-B9D5-6B357213F141}"/>
          </ac:spMkLst>
        </pc:spChg>
      </pc:sldChg>
      <pc:sldChg chg="modSp new mod">
        <pc:chgData name="Cynthia Thomas" userId="d830af40acf62172" providerId="LiveId" clId="{4DEF0163-2A31-4004-8E73-F2233391FD69}" dt="2021-01-18T01:38:47.903" v="275" actId="27636"/>
        <pc:sldMkLst>
          <pc:docMk/>
          <pc:sldMk cId="3194684483" sldId="280"/>
        </pc:sldMkLst>
        <pc:spChg chg="mod">
          <ac:chgData name="Cynthia Thomas" userId="d830af40acf62172" providerId="LiveId" clId="{4DEF0163-2A31-4004-8E73-F2233391FD69}" dt="2021-01-18T01:38:47.903" v="275" actId="27636"/>
          <ac:spMkLst>
            <pc:docMk/>
            <pc:sldMk cId="3194684483" sldId="280"/>
            <ac:spMk id="3" creationId="{36FED2B9-584E-4F5F-8C1E-AB509FBC7928}"/>
          </ac:spMkLst>
        </pc:spChg>
      </pc:sldChg>
      <pc:sldChg chg="modSp new mod">
        <pc:chgData name="Cynthia Thomas" userId="d830af40acf62172" providerId="LiveId" clId="{4DEF0163-2A31-4004-8E73-F2233391FD69}" dt="2021-01-18T01:54:17.422" v="407" actId="255"/>
        <pc:sldMkLst>
          <pc:docMk/>
          <pc:sldMk cId="1901227215" sldId="281"/>
        </pc:sldMkLst>
        <pc:spChg chg="mod">
          <ac:chgData name="Cynthia Thomas" userId="d830af40acf62172" providerId="LiveId" clId="{4DEF0163-2A31-4004-8E73-F2233391FD69}" dt="2021-01-18T01:54:17.422" v="407" actId="255"/>
          <ac:spMkLst>
            <pc:docMk/>
            <pc:sldMk cId="1901227215" sldId="281"/>
            <ac:spMk id="3" creationId="{1CFD8A5E-B4D3-4AC2-8D03-867BCD76C854}"/>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01/20/2021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01/20/2021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biblia.com/bible/nkjv/John%203.16" TargetMode="External"/><Relationship Id="rId2" Type="http://schemas.openxmlformats.org/officeDocument/2006/relationships/hyperlink" Target="https://biblia.com/bible/nkjv/1%20Pet%202.9"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1099F-419E-48A2-93D5-8E98F298A632}"/>
              </a:ext>
            </a:extLst>
          </p:cNvPr>
          <p:cNvSpPr>
            <a:spLocks noGrp="1"/>
          </p:cNvSpPr>
          <p:nvPr>
            <p:ph type="ctrTitle"/>
          </p:nvPr>
        </p:nvSpPr>
        <p:spPr/>
        <p:txBody>
          <a:bodyPr/>
          <a:lstStyle/>
          <a:p>
            <a:r>
              <a:rPr lang="en-US" dirty="0"/>
              <a:t>Don’t do it</a:t>
            </a:r>
          </a:p>
        </p:txBody>
      </p:sp>
    </p:spTree>
    <p:extLst>
      <p:ext uri="{BB962C8B-B14F-4D97-AF65-F5344CB8AC3E}">
        <p14:creationId xmlns:p14="http://schemas.microsoft.com/office/powerpoint/2010/main" val="3319610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961EC-F49A-416F-9C27-44BC397DF642}"/>
              </a:ext>
            </a:extLst>
          </p:cNvPr>
          <p:cNvSpPr>
            <a:spLocks noGrp="1"/>
          </p:cNvSpPr>
          <p:nvPr>
            <p:ph type="title"/>
          </p:nvPr>
        </p:nvSpPr>
        <p:spPr/>
        <p:txBody>
          <a:bodyPr/>
          <a:lstStyle/>
          <a:p>
            <a:r>
              <a:rPr lang="en-US" dirty="0"/>
              <a:t>FIRST LIE</a:t>
            </a:r>
          </a:p>
        </p:txBody>
      </p:sp>
      <p:sp>
        <p:nvSpPr>
          <p:cNvPr id="3" name="Content Placeholder 2">
            <a:extLst>
              <a:ext uri="{FF2B5EF4-FFF2-40B4-BE49-F238E27FC236}">
                <a16:creationId xmlns:a16="http://schemas.microsoft.com/office/drawing/2014/main" id="{4C939863-6064-455E-95F7-A126E69F90C3}"/>
              </a:ext>
            </a:extLst>
          </p:cNvPr>
          <p:cNvSpPr>
            <a:spLocks noGrp="1"/>
          </p:cNvSpPr>
          <p:nvPr>
            <p:ph idx="1"/>
          </p:nvPr>
        </p:nvSpPr>
        <p:spPr/>
        <p:txBody>
          <a:bodyPr>
            <a:normAutofit/>
          </a:bodyPr>
          <a:lstStyle/>
          <a:p>
            <a:pPr marL="0" indent="0" algn="ctr">
              <a:buNone/>
            </a:pPr>
            <a:r>
              <a:rPr lang="en-US" sz="4800" dirty="0"/>
              <a:t>YOU ARE NOT GOOD ENOUGH.</a:t>
            </a:r>
          </a:p>
        </p:txBody>
      </p:sp>
    </p:spTree>
    <p:extLst>
      <p:ext uri="{BB962C8B-B14F-4D97-AF65-F5344CB8AC3E}">
        <p14:creationId xmlns:p14="http://schemas.microsoft.com/office/powerpoint/2010/main" val="4145813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D0F2D1-1C49-4316-8CAC-10FA170ABBCA}"/>
              </a:ext>
            </a:extLst>
          </p:cNvPr>
          <p:cNvSpPr>
            <a:spLocks noGrp="1"/>
          </p:cNvSpPr>
          <p:nvPr>
            <p:ph idx="1"/>
          </p:nvPr>
        </p:nvSpPr>
        <p:spPr/>
        <p:txBody>
          <a:bodyPr>
            <a:normAutofit/>
          </a:bodyPr>
          <a:lstStyle/>
          <a:p>
            <a:pPr marL="0" indent="0" algn="ctr">
              <a:buNone/>
            </a:pPr>
            <a:r>
              <a:rPr lang="en-US" sz="4400" dirty="0"/>
              <a:t>YOU DON’T HAVE TO BE GOOD ENOUGH, JUST WILLING ENOUGH.</a:t>
            </a:r>
          </a:p>
        </p:txBody>
      </p:sp>
    </p:spTree>
    <p:extLst>
      <p:ext uri="{BB962C8B-B14F-4D97-AF65-F5344CB8AC3E}">
        <p14:creationId xmlns:p14="http://schemas.microsoft.com/office/powerpoint/2010/main" val="440078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28DFF-3A40-404F-A217-3B15E3098133}"/>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BE4BB010-450D-4735-BDF4-70233FEB8C60}"/>
              </a:ext>
            </a:extLst>
          </p:cNvPr>
          <p:cNvSpPr>
            <a:spLocks noGrp="1"/>
          </p:cNvSpPr>
          <p:nvPr>
            <p:ph idx="1"/>
          </p:nvPr>
        </p:nvSpPr>
        <p:spPr/>
        <p:txBody>
          <a:bodyPr>
            <a:normAutofit/>
          </a:bodyPr>
          <a:lstStyle/>
          <a:p>
            <a:pPr marL="0" indent="0" algn="ctr">
              <a:buNone/>
            </a:pPr>
            <a:r>
              <a:rPr lang="en-US" sz="4400" dirty="0"/>
              <a:t>Gideon and Moses thought they were not good enough to do what God called them to do. </a:t>
            </a:r>
          </a:p>
        </p:txBody>
      </p:sp>
    </p:spTree>
    <p:extLst>
      <p:ext uri="{BB962C8B-B14F-4D97-AF65-F5344CB8AC3E}">
        <p14:creationId xmlns:p14="http://schemas.microsoft.com/office/powerpoint/2010/main" val="3326439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3DD0C-F599-49F4-BF31-09DB2FD45229}"/>
              </a:ext>
            </a:extLst>
          </p:cNvPr>
          <p:cNvSpPr>
            <a:spLocks noGrp="1"/>
          </p:cNvSpPr>
          <p:nvPr>
            <p:ph type="title"/>
          </p:nvPr>
        </p:nvSpPr>
        <p:spPr/>
        <p:txBody>
          <a:bodyPr/>
          <a:lstStyle/>
          <a:p>
            <a:r>
              <a:rPr lang="en-US" dirty="0"/>
              <a:t>Don’t do it</a:t>
            </a:r>
          </a:p>
        </p:txBody>
      </p:sp>
      <p:sp>
        <p:nvSpPr>
          <p:cNvPr id="3" name="Content Placeholder 2">
            <a:extLst>
              <a:ext uri="{FF2B5EF4-FFF2-40B4-BE49-F238E27FC236}">
                <a16:creationId xmlns:a16="http://schemas.microsoft.com/office/drawing/2014/main" id="{1CED8C1C-EEB9-4374-AC3A-913784041BC3}"/>
              </a:ext>
            </a:extLst>
          </p:cNvPr>
          <p:cNvSpPr>
            <a:spLocks noGrp="1"/>
          </p:cNvSpPr>
          <p:nvPr>
            <p:ph idx="1"/>
          </p:nvPr>
        </p:nvSpPr>
        <p:spPr/>
        <p:txBody>
          <a:bodyPr>
            <a:normAutofit/>
          </a:bodyPr>
          <a:lstStyle/>
          <a:p>
            <a:pPr marL="0" indent="0">
              <a:buNone/>
            </a:pPr>
            <a:r>
              <a:rPr lang="en-US" sz="4400" b="0" i="0" dirty="0">
                <a:effectLst/>
                <a:latin typeface="helvetica" panose="020B0604020202020204" pitchFamily="34" charset="0"/>
              </a:rPr>
              <a:t>“Pardon me, my lord,” Gideon replied, “but how can I save Israel? My clan is the weakest in Manasseh, and I am the least in my  family.”  Judges 6:15</a:t>
            </a:r>
          </a:p>
        </p:txBody>
      </p:sp>
    </p:spTree>
    <p:extLst>
      <p:ext uri="{BB962C8B-B14F-4D97-AF65-F5344CB8AC3E}">
        <p14:creationId xmlns:p14="http://schemas.microsoft.com/office/powerpoint/2010/main" val="2065240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A67D7-C9F2-4934-8993-ED2382811088}"/>
              </a:ext>
            </a:extLst>
          </p:cNvPr>
          <p:cNvSpPr>
            <a:spLocks noGrp="1"/>
          </p:cNvSpPr>
          <p:nvPr>
            <p:ph type="title"/>
          </p:nvPr>
        </p:nvSpPr>
        <p:spPr/>
        <p:txBody>
          <a:bodyPr/>
          <a:lstStyle/>
          <a:p>
            <a:r>
              <a:rPr lang="en-US" dirty="0"/>
              <a:t>Don’t do it</a:t>
            </a:r>
          </a:p>
        </p:txBody>
      </p:sp>
      <p:sp>
        <p:nvSpPr>
          <p:cNvPr id="3" name="Content Placeholder 2">
            <a:extLst>
              <a:ext uri="{FF2B5EF4-FFF2-40B4-BE49-F238E27FC236}">
                <a16:creationId xmlns:a16="http://schemas.microsoft.com/office/drawing/2014/main" id="{35CDCFB5-7040-49F0-BFE3-31F901282CF4}"/>
              </a:ext>
            </a:extLst>
          </p:cNvPr>
          <p:cNvSpPr>
            <a:spLocks noGrp="1"/>
          </p:cNvSpPr>
          <p:nvPr>
            <p:ph idx="1"/>
          </p:nvPr>
        </p:nvSpPr>
        <p:spPr>
          <a:xfrm>
            <a:off x="685801" y="2142067"/>
            <a:ext cx="10131425" cy="4258733"/>
          </a:xfrm>
        </p:spPr>
        <p:txBody>
          <a:bodyPr>
            <a:normAutofit/>
          </a:bodyPr>
          <a:lstStyle/>
          <a:p>
            <a:pPr marL="0" indent="0">
              <a:buNone/>
            </a:pPr>
            <a:r>
              <a:rPr lang="en-US" sz="4400" b="0" i="0" dirty="0">
                <a:effectLst/>
                <a:latin typeface="helvetica" panose="020B0604020202020204" pitchFamily="34" charset="0"/>
              </a:rPr>
              <a:t>Moses said to the LORD, “Pardon your servant, Lord. I have never been eloquent, neither in the past nor since you have spoken to your servant. I am slow of speech and tongue.” Exodus 4:10</a:t>
            </a:r>
            <a:endParaRPr lang="en-US" sz="4400" dirty="0"/>
          </a:p>
          <a:p>
            <a:endParaRPr lang="en-US" dirty="0"/>
          </a:p>
        </p:txBody>
      </p:sp>
    </p:spTree>
    <p:extLst>
      <p:ext uri="{BB962C8B-B14F-4D97-AF65-F5344CB8AC3E}">
        <p14:creationId xmlns:p14="http://schemas.microsoft.com/office/powerpoint/2010/main" val="1976978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61930-C70B-471A-88C6-11F807F4BA71}"/>
              </a:ext>
            </a:extLst>
          </p:cNvPr>
          <p:cNvSpPr>
            <a:spLocks noGrp="1"/>
          </p:cNvSpPr>
          <p:nvPr>
            <p:ph type="title"/>
          </p:nvPr>
        </p:nvSpPr>
        <p:spPr/>
        <p:txBody>
          <a:bodyPr/>
          <a:lstStyle/>
          <a:p>
            <a:r>
              <a:rPr lang="en-US" dirty="0"/>
              <a:t>SECOND LIE</a:t>
            </a:r>
          </a:p>
        </p:txBody>
      </p:sp>
      <p:sp>
        <p:nvSpPr>
          <p:cNvPr id="3" name="Content Placeholder 2">
            <a:extLst>
              <a:ext uri="{FF2B5EF4-FFF2-40B4-BE49-F238E27FC236}">
                <a16:creationId xmlns:a16="http://schemas.microsoft.com/office/drawing/2014/main" id="{B0F8B29F-50EE-4D63-A02E-C815F90E1C68}"/>
              </a:ext>
            </a:extLst>
          </p:cNvPr>
          <p:cNvSpPr>
            <a:spLocks noGrp="1"/>
          </p:cNvSpPr>
          <p:nvPr>
            <p:ph idx="1"/>
          </p:nvPr>
        </p:nvSpPr>
        <p:spPr/>
        <p:txBody>
          <a:bodyPr>
            <a:normAutofit/>
          </a:bodyPr>
          <a:lstStyle/>
          <a:p>
            <a:pPr marL="0" indent="0" algn="ctr">
              <a:buNone/>
            </a:pPr>
            <a:r>
              <a:rPr lang="en-US" sz="4800" dirty="0"/>
              <a:t>YOU ARE TO GOOD.</a:t>
            </a:r>
          </a:p>
        </p:txBody>
      </p:sp>
    </p:spTree>
    <p:extLst>
      <p:ext uri="{BB962C8B-B14F-4D97-AF65-F5344CB8AC3E}">
        <p14:creationId xmlns:p14="http://schemas.microsoft.com/office/powerpoint/2010/main" val="654544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EEB882-7095-41CF-9CE2-0E7A45329FEC}"/>
              </a:ext>
            </a:extLst>
          </p:cNvPr>
          <p:cNvSpPr>
            <a:spLocks noGrp="1"/>
          </p:cNvSpPr>
          <p:nvPr>
            <p:ph idx="1"/>
          </p:nvPr>
        </p:nvSpPr>
        <p:spPr/>
        <p:txBody>
          <a:bodyPr>
            <a:normAutofit/>
          </a:bodyPr>
          <a:lstStyle/>
          <a:p>
            <a:pPr marL="0" indent="0" algn="ctr">
              <a:buNone/>
            </a:pPr>
            <a:r>
              <a:rPr lang="en-US" sz="4400" dirty="0"/>
              <a:t>NAAMAN HAD AN OVERINFLATED VIEW OF HIMSELF. </a:t>
            </a:r>
          </a:p>
        </p:txBody>
      </p:sp>
    </p:spTree>
    <p:extLst>
      <p:ext uri="{BB962C8B-B14F-4D97-AF65-F5344CB8AC3E}">
        <p14:creationId xmlns:p14="http://schemas.microsoft.com/office/powerpoint/2010/main" val="751823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FED2B9-584E-4F5F-8C1E-AB509FBC7928}"/>
              </a:ext>
            </a:extLst>
          </p:cNvPr>
          <p:cNvSpPr>
            <a:spLocks noGrp="1"/>
          </p:cNvSpPr>
          <p:nvPr>
            <p:ph idx="1"/>
          </p:nvPr>
        </p:nvSpPr>
        <p:spPr/>
        <p:txBody>
          <a:bodyPr>
            <a:normAutofit lnSpcReduction="10000"/>
          </a:bodyPr>
          <a:lstStyle/>
          <a:p>
            <a:r>
              <a:rPr lang="en-US" sz="4000" b="0" i="0" dirty="0">
                <a:effectLst/>
                <a:latin typeface="Helvetica Neue"/>
              </a:rPr>
              <a:t>But </a:t>
            </a:r>
            <a:r>
              <a:rPr lang="en-US" sz="4000" b="1" i="0" dirty="0">
                <a:effectLst/>
                <a:latin typeface="Helvetica Neue"/>
              </a:rPr>
              <a:t>Naaman</a:t>
            </a:r>
            <a:r>
              <a:rPr lang="en-US" sz="4000" b="0" i="0" dirty="0">
                <a:effectLst/>
                <a:latin typeface="Helvetica Neue"/>
              </a:rPr>
              <a:t> went away angry and said, “I thought that he would surely come out to me and stand and call on the name of the LORD his God, wave his hand over the spot and cure me of my leprosy. 2 Kings 5:11</a:t>
            </a:r>
            <a:endParaRPr lang="en-US" sz="4000" dirty="0"/>
          </a:p>
          <a:p>
            <a:endParaRPr lang="en-US" dirty="0"/>
          </a:p>
        </p:txBody>
      </p:sp>
    </p:spTree>
    <p:extLst>
      <p:ext uri="{BB962C8B-B14F-4D97-AF65-F5344CB8AC3E}">
        <p14:creationId xmlns:p14="http://schemas.microsoft.com/office/powerpoint/2010/main" val="3194684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FD8A5E-B4D3-4AC2-8D03-867BCD76C854}"/>
              </a:ext>
            </a:extLst>
          </p:cNvPr>
          <p:cNvSpPr>
            <a:spLocks noGrp="1"/>
          </p:cNvSpPr>
          <p:nvPr>
            <p:ph idx="1"/>
          </p:nvPr>
        </p:nvSpPr>
        <p:spPr/>
        <p:txBody>
          <a:bodyPr>
            <a:normAutofit/>
          </a:bodyPr>
          <a:lstStyle/>
          <a:p>
            <a:pPr marL="0" indent="0" algn="ctr">
              <a:buNone/>
            </a:pPr>
            <a:r>
              <a:rPr lang="en-US" sz="4400" dirty="0"/>
              <a:t>Be humble and have a proper estimation of yourself. </a:t>
            </a:r>
          </a:p>
        </p:txBody>
      </p:sp>
    </p:spTree>
    <p:extLst>
      <p:ext uri="{BB962C8B-B14F-4D97-AF65-F5344CB8AC3E}">
        <p14:creationId xmlns:p14="http://schemas.microsoft.com/office/powerpoint/2010/main" val="1901227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CF10C-810F-4601-BF1E-270A37936018}"/>
              </a:ext>
            </a:extLst>
          </p:cNvPr>
          <p:cNvSpPr>
            <a:spLocks noGrp="1"/>
          </p:cNvSpPr>
          <p:nvPr>
            <p:ph type="title"/>
          </p:nvPr>
        </p:nvSpPr>
        <p:spPr/>
        <p:txBody>
          <a:bodyPr/>
          <a:lstStyle/>
          <a:p>
            <a:r>
              <a:rPr lang="en-US" dirty="0"/>
              <a:t>DO THIS</a:t>
            </a:r>
          </a:p>
        </p:txBody>
      </p:sp>
      <p:sp>
        <p:nvSpPr>
          <p:cNvPr id="3" name="Content Placeholder 2">
            <a:extLst>
              <a:ext uri="{FF2B5EF4-FFF2-40B4-BE49-F238E27FC236}">
                <a16:creationId xmlns:a16="http://schemas.microsoft.com/office/drawing/2014/main" id="{EA27D4BB-DF34-4D9C-AA6A-205205744F25}"/>
              </a:ext>
            </a:extLst>
          </p:cNvPr>
          <p:cNvSpPr>
            <a:spLocks noGrp="1"/>
          </p:cNvSpPr>
          <p:nvPr>
            <p:ph idx="1"/>
          </p:nvPr>
        </p:nvSpPr>
        <p:spPr/>
        <p:txBody>
          <a:bodyPr>
            <a:normAutofit/>
          </a:bodyPr>
          <a:lstStyle/>
          <a:p>
            <a:pPr marL="0" indent="0" algn="ctr">
              <a:buNone/>
            </a:pPr>
            <a:r>
              <a:rPr lang="en-US" sz="4400" dirty="0"/>
              <a:t>The centurion in the New Testament had a proper estimation of himself. </a:t>
            </a:r>
          </a:p>
        </p:txBody>
      </p:sp>
    </p:spTree>
    <p:extLst>
      <p:ext uri="{BB962C8B-B14F-4D97-AF65-F5344CB8AC3E}">
        <p14:creationId xmlns:p14="http://schemas.microsoft.com/office/powerpoint/2010/main" val="1421498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55D83-10B0-4733-8695-E8BD7E16FA17}"/>
              </a:ext>
            </a:extLst>
          </p:cNvPr>
          <p:cNvSpPr>
            <a:spLocks noGrp="1"/>
          </p:cNvSpPr>
          <p:nvPr>
            <p:ph type="title"/>
          </p:nvPr>
        </p:nvSpPr>
        <p:spPr/>
        <p:txBody>
          <a:bodyPr/>
          <a:lstStyle/>
          <a:p>
            <a:r>
              <a:rPr lang="en-US" dirty="0"/>
              <a:t>Don’t do it</a:t>
            </a:r>
          </a:p>
        </p:txBody>
      </p:sp>
      <p:pic>
        <p:nvPicPr>
          <p:cNvPr id="3074" name="Picture 2">
            <a:extLst>
              <a:ext uri="{FF2B5EF4-FFF2-40B4-BE49-F238E27FC236}">
                <a16:creationId xmlns:a16="http://schemas.microsoft.com/office/drawing/2014/main" id="{B8D4224F-B904-4263-AC4A-2C3A445A1A1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91775" y="1597981"/>
            <a:ext cx="4980373" cy="5157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8706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AD90D-53E0-4D87-A792-243D8D71E4F7}"/>
              </a:ext>
            </a:extLst>
          </p:cNvPr>
          <p:cNvSpPr>
            <a:spLocks noGrp="1"/>
          </p:cNvSpPr>
          <p:nvPr>
            <p:ph type="title"/>
          </p:nvPr>
        </p:nvSpPr>
        <p:spPr/>
        <p:txBody>
          <a:bodyPr/>
          <a:lstStyle/>
          <a:p>
            <a:r>
              <a:rPr lang="en-US" dirty="0"/>
              <a:t>Matthew 8:5-10</a:t>
            </a:r>
          </a:p>
        </p:txBody>
      </p:sp>
      <p:sp>
        <p:nvSpPr>
          <p:cNvPr id="3" name="Content Placeholder 2">
            <a:extLst>
              <a:ext uri="{FF2B5EF4-FFF2-40B4-BE49-F238E27FC236}">
                <a16:creationId xmlns:a16="http://schemas.microsoft.com/office/drawing/2014/main" id="{0E0DA64C-1427-424C-AED1-A15A7707CF97}"/>
              </a:ext>
            </a:extLst>
          </p:cNvPr>
          <p:cNvSpPr>
            <a:spLocks noGrp="1"/>
          </p:cNvSpPr>
          <p:nvPr>
            <p:ph idx="1"/>
          </p:nvPr>
        </p:nvSpPr>
        <p:spPr/>
        <p:txBody>
          <a:bodyPr>
            <a:normAutofit/>
          </a:bodyPr>
          <a:lstStyle/>
          <a:p>
            <a:pPr algn="l"/>
            <a:r>
              <a:rPr lang="en-US" sz="4000" b="0" i="0" dirty="0">
                <a:effectLst/>
                <a:latin typeface="helvetica" panose="020B0604020202020204" pitchFamily="34" charset="0"/>
              </a:rPr>
              <a:t>When Jesus had entered Capernaum, a centurion came to him, asking for help. </a:t>
            </a:r>
          </a:p>
          <a:p>
            <a:pPr algn="l"/>
            <a:r>
              <a:rPr lang="en-US" sz="4000" b="0" i="0" dirty="0">
                <a:effectLst/>
                <a:latin typeface="helvetica" panose="020B0604020202020204" pitchFamily="34" charset="0"/>
              </a:rPr>
              <a:t>“Lord,” he said, “my servant lies at home paralyzed, suffering terribly.” </a:t>
            </a:r>
          </a:p>
          <a:p>
            <a:pPr marL="0" indent="0">
              <a:buNone/>
            </a:pPr>
            <a:endParaRPr lang="en-US" dirty="0"/>
          </a:p>
        </p:txBody>
      </p:sp>
    </p:spTree>
    <p:extLst>
      <p:ext uri="{BB962C8B-B14F-4D97-AF65-F5344CB8AC3E}">
        <p14:creationId xmlns:p14="http://schemas.microsoft.com/office/powerpoint/2010/main" val="1232097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4B8C4-CF9C-4B20-8F7D-5432F14CE660}"/>
              </a:ext>
            </a:extLst>
          </p:cNvPr>
          <p:cNvSpPr>
            <a:spLocks noGrp="1"/>
          </p:cNvSpPr>
          <p:nvPr>
            <p:ph type="title"/>
          </p:nvPr>
        </p:nvSpPr>
        <p:spPr/>
        <p:txBody>
          <a:bodyPr/>
          <a:lstStyle/>
          <a:p>
            <a:r>
              <a:rPr lang="en-US" dirty="0"/>
              <a:t>Matthew 8:5-10</a:t>
            </a:r>
          </a:p>
        </p:txBody>
      </p:sp>
      <p:sp>
        <p:nvSpPr>
          <p:cNvPr id="3" name="Content Placeholder 2">
            <a:extLst>
              <a:ext uri="{FF2B5EF4-FFF2-40B4-BE49-F238E27FC236}">
                <a16:creationId xmlns:a16="http://schemas.microsoft.com/office/drawing/2014/main" id="{EED8DF7C-1703-4CE2-82AA-26FA0B78A6B1}"/>
              </a:ext>
            </a:extLst>
          </p:cNvPr>
          <p:cNvSpPr>
            <a:spLocks noGrp="1"/>
          </p:cNvSpPr>
          <p:nvPr>
            <p:ph idx="1"/>
          </p:nvPr>
        </p:nvSpPr>
        <p:spPr/>
        <p:txBody>
          <a:bodyPr>
            <a:normAutofit lnSpcReduction="10000"/>
          </a:bodyPr>
          <a:lstStyle/>
          <a:p>
            <a:pPr algn="l"/>
            <a:r>
              <a:rPr lang="en-US" sz="4000" b="0" i="0" dirty="0">
                <a:effectLst/>
                <a:latin typeface="helvetica" panose="020B0604020202020204" pitchFamily="34" charset="0"/>
              </a:rPr>
              <a:t>Jesus said to him, “Shall I come and heal him?” </a:t>
            </a:r>
          </a:p>
          <a:p>
            <a:pPr algn="l"/>
            <a:r>
              <a:rPr lang="en-US" sz="4000" b="0" i="0" dirty="0">
                <a:effectLst/>
                <a:latin typeface="helvetica" panose="020B0604020202020204" pitchFamily="34" charset="0"/>
              </a:rPr>
              <a:t>The centurion replied, “Lord, I do not deserve to have you come under my roof. But just say the word, and my servant will be healed.</a:t>
            </a:r>
          </a:p>
          <a:p>
            <a:endParaRPr lang="en-US" dirty="0"/>
          </a:p>
        </p:txBody>
      </p:sp>
    </p:spTree>
    <p:extLst>
      <p:ext uri="{BB962C8B-B14F-4D97-AF65-F5344CB8AC3E}">
        <p14:creationId xmlns:p14="http://schemas.microsoft.com/office/powerpoint/2010/main" val="383220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EB2F1-6530-4A1A-8B28-8C0282A38C9E}"/>
              </a:ext>
            </a:extLst>
          </p:cNvPr>
          <p:cNvSpPr>
            <a:spLocks noGrp="1"/>
          </p:cNvSpPr>
          <p:nvPr>
            <p:ph type="title"/>
          </p:nvPr>
        </p:nvSpPr>
        <p:spPr/>
        <p:txBody>
          <a:bodyPr/>
          <a:lstStyle/>
          <a:p>
            <a:r>
              <a:rPr lang="en-US" dirty="0"/>
              <a:t>Matthew 8:5-10</a:t>
            </a:r>
          </a:p>
        </p:txBody>
      </p:sp>
      <p:sp>
        <p:nvSpPr>
          <p:cNvPr id="3" name="Content Placeholder 2">
            <a:extLst>
              <a:ext uri="{FF2B5EF4-FFF2-40B4-BE49-F238E27FC236}">
                <a16:creationId xmlns:a16="http://schemas.microsoft.com/office/drawing/2014/main" id="{4C525264-A16F-4AC4-9AFF-F65C34FDD377}"/>
              </a:ext>
            </a:extLst>
          </p:cNvPr>
          <p:cNvSpPr>
            <a:spLocks noGrp="1"/>
          </p:cNvSpPr>
          <p:nvPr>
            <p:ph idx="1"/>
          </p:nvPr>
        </p:nvSpPr>
        <p:spPr/>
        <p:txBody>
          <a:bodyPr>
            <a:normAutofit/>
          </a:bodyPr>
          <a:lstStyle/>
          <a:p>
            <a:pPr algn="l"/>
            <a:r>
              <a:rPr lang="en-US" sz="4000" b="0" i="0" dirty="0">
                <a:effectLst/>
                <a:latin typeface="helvetica" panose="020B0604020202020204" pitchFamily="34" charset="0"/>
              </a:rPr>
              <a:t>For I myself am a man under authority, with soldiers under me. I tell this one, ‘Go,’ and he goes; and that one, ‘Come,’ and he comes. I say to my servant, ‘Do this,’ and he does it.” </a:t>
            </a:r>
          </a:p>
          <a:p>
            <a:endParaRPr lang="en-US" dirty="0"/>
          </a:p>
        </p:txBody>
      </p:sp>
    </p:spTree>
    <p:extLst>
      <p:ext uri="{BB962C8B-B14F-4D97-AF65-F5344CB8AC3E}">
        <p14:creationId xmlns:p14="http://schemas.microsoft.com/office/powerpoint/2010/main" val="3749024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BADCD-5D87-4FD0-BA16-668C24865EED}"/>
              </a:ext>
            </a:extLst>
          </p:cNvPr>
          <p:cNvSpPr>
            <a:spLocks noGrp="1"/>
          </p:cNvSpPr>
          <p:nvPr>
            <p:ph type="title"/>
          </p:nvPr>
        </p:nvSpPr>
        <p:spPr/>
        <p:txBody>
          <a:bodyPr/>
          <a:lstStyle/>
          <a:p>
            <a:r>
              <a:rPr lang="en-US" dirty="0"/>
              <a:t>Matthew 8:5-10</a:t>
            </a:r>
          </a:p>
        </p:txBody>
      </p:sp>
      <p:sp>
        <p:nvSpPr>
          <p:cNvPr id="3" name="Content Placeholder 2">
            <a:extLst>
              <a:ext uri="{FF2B5EF4-FFF2-40B4-BE49-F238E27FC236}">
                <a16:creationId xmlns:a16="http://schemas.microsoft.com/office/drawing/2014/main" id="{4E14A668-644E-410C-B9D5-6B357213F141}"/>
              </a:ext>
            </a:extLst>
          </p:cNvPr>
          <p:cNvSpPr>
            <a:spLocks noGrp="1"/>
          </p:cNvSpPr>
          <p:nvPr>
            <p:ph idx="1"/>
          </p:nvPr>
        </p:nvSpPr>
        <p:spPr/>
        <p:txBody>
          <a:bodyPr/>
          <a:lstStyle/>
          <a:p>
            <a:r>
              <a:rPr lang="en-US" sz="4000" b="0" i="0" dirty="0">
                <a:effectLst/>
                <a:latin typeface="helvetica" panose="020B0604020202020204" pitchFamily="34" charset="0"/>
              </a:rPr>
              <a:t>When Jesus heard this, he was amazed and said to those following him, “Truly I tell you, I have not found anyone in Israel with such great faith</a:t>
            </a:r>
          </a:p>
          <a:p>
            <a:endParaRPr lang="en-US" dirty="0"/>
          </a:p>
        </p:txBody>
      </p:sp>
    </p:spTree>
    <p:extLst>
      <p:ext uri="{BB962C8B-B14F-4D97-AF65-F5344CB8AC3E}">
        <p14:creationId xmlns:p14="http://schemas.microsoft.com/office/powerpoint/2010/main" val="3521329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EBBC6-E8A5-4478-8591-62C0982032E7}"/>
              </a:ext>
            </a:extLst>
          </p:cNvPr>
          <p:cNvSpPr>
            <a:spLocks noGrp="1"/>
          </p:cNvSpPr>
          <p:nvPr>
            <p:ph type="title"/>
          </p:nvPr>
        </p:nvSpPr>
        <p:spPr/>
        <p:txBody>
          <a:bodyPr/>
          <a:lstStyle/>
          <a:p>
            <a:r>
              <a:rPr lang="en-US" dirty="0"/>
              <a:t>TRUTH</a:t>
            </a:r>
          </a:p>
        </p:txBody>
      </p:sp>
      <p:sp>
        <p:nvSpPr>
          <p:cNvPr id="3" name="Content Placeholder 2">
            <a:extLst>
              <a:ext uri="{FF2B5EF4-FFF2-40B4-BE49-F238E27FC236}">
                <a16:creationId xmlns:a16="http://schemas.microsoft.com/office/drawing/2014/main" id="{312AC68C-1B5D-4131-B5D5-4E5146293245}"/>
              </a:ext>
            </a:extLst>
          </p:cNvPr>
          <p:cNvSpPr>
            <a:spLocks noGrp="1"/>
          </p:cNvSpPr>
          <p:nvPr>
            <p:ph idx="1"/>
          </p:nvPr>
        </p:nvSpPr>
        <p:spPr>
          <a:xfrm>
            <a:off x="685801" y="1518083"/>
            <a:ext cx="10131425" cy="4998128"/>
          </a:xfrm>
        </p:spPr>
        <p:txBody>
          <a:bodyPr>
            <a:normAutofit/>
          </a:bodyPr>
          <a:lstStyle/>
          <a:p>
            <a:pPr marL="0" indent="0">
              <a:buNone/>
            </a:pPr>
            <a:r>
              <a:rPr lang="en-US" sz="3200" b="0" i="1" dirty="0">
                <a:effectLst/>
                <a:latin typeface="Arial" panose="020B0604020202020204" pitchFamily="34" charset="0"/>
                <a:cs typeface="Arial" panose="020B0604020202020204" pitchFamily="34" charset="0"/>
              </a:rPr>
              <a:t>But you are a chosen generation, a royal priesthood, a holy nation, His own special people, that you may proclaim the praises of Him who called you out of darkness into His marvelous light.”</a:t>
            </a:r>
            <a:r>
              <a:rPr lang="en-US" sz="3200" b="0" i="0" dirty="0">
                <a:effectLst/>
                <a:latin typeface="Arial" panose="020B0604020202020204" pitchFamily="34" charset="0"/>
                <a:cs typeface="Arial" panose="020B0604020202020204" pitchFamily="34" charset="0"/>
              </a:rPr>
              <a:t> </a:t>
            </a:r>
            <a:r>
              <a:rPr lang="en-US" sz="3200" b="0" i="0" u="none" strike="noStrike" dirty="0">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1 Peter 2:9</a:t>
            </a:r>
            <a:r>
              <a:rPr lang="en-US" sz="3200" b="0" i="0" dirty="0">
                <a:effectLst/>
                <a:latin typeface="Arial" panose="020B0604020202020204" pitchFamily="34" charset="0"/>
                <a:cs typeface="Arial" panose="020B0604020202020204" pitchFamily="34" charset="0"/>
              </a:rPr>
              <a:t>.</a:t>
            </a:r>
          </a:p>
          <a:p>
            <a:pPr marL="0" indent="0">
              <a:buNone/>
            </a:pPr>
            <a:r>
              <a:rPr lang="en-US" sz="3200" b="0" i="1" dirty="0">
                <a:effectLst/>
                <a:latin typeface="Arial" panose="020B0604020202020204" pitchFamily="34" charset="0"/>
                <a:cs typeface="Arial" panose="020B0604020202020204" pitchFamily="34" charset="0"/>
              </a:rPr>
              <a:t>“For God so loved that world that He gave his only begotten Son, that whoever believes in Him should not perish but have everlasting life.”</a:t>
            </a:r>
            <a:r>
              <a:rPr lang="en-US" sz="3200" b="0" i="0" dirty="0">
                <a:effectLst/>
                <a:latin typeface="Arial" panose="020B0604020202020204" pitchFamily="34" charset="0"/>
                <a:cs typeface="Arial" panose="020B0604020202020204" pitchFamily="34" charset="0"/>
              </a:rPr>
              <a:t> </a:t>
            </a:r>
            <a:r>
              <a:rPr lang="en-US" sz="3200" b="0" i="0" u="none" strike="noStrike"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John 3:16</a:t>
            </a:r>
            <a:r>
              <a:rPr lang="en-US" sz="3200" b="0" i="0" dirty="0">
                <a:effectLst/>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47013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F470-7B66-4D6F-BA02-DA6F07057039}"/>
              </a:ext>
            </a:extLst>
          </p:cNvPr>
          <p:cNvSpPr>
            <a:spLocks noGrp="1"/>
          </p:cNvSpPr>
          <p:nvPr>
            <p:ph type="title"/>
          </p:nvPr>
        </p:nvSpPr>
        <p:spPr/>
        <p:txBody>
          <a:bodyPr/>
          <a:lstStyle/>
          <a:p>
            <a:r>
              <a:rPr lang="en-US" sz="3600" dirty="0"/>
              <a:t>DON’T DO IT!</a:t>
            </a:r>
            <a:br>
              <a:rPr lang="en-US" sz="3600" dirty="0"/>
            </a:br>
            <a:endParaRPr lang="en-US" dirty="0"/>
          </a:p>
        </p:txBody>
      </p:sp>
      <p:sp>
        <p:nvSpPr>
          <p:cNvPr id="3" name="Content Placeholder 2">
            <a:extLst>
              <a:ext uri="{FF2B5EF4-FFF2-40B4-BE49-F238E27FC236}">
                <a16:creationId xmlns:a16="http://schemas.microsoft.com/office/drawing/2014/main" id="{4F9C6DCF-63B8-47AA-86CC-BFB00AE38A83}"/>
              </a:ext>
            </a:extLst>
          </p:cNvPr>
          <p:cNvSpPr>
            <a:spLocks noGrp="1"/>
          </p:cNvSpPr>
          <p:nvPr>
            <p:ph idx="1"/>
          </p:nvPr>
        </p:nvSpPr>
        <p:spPr>
          <a:xfrm>
            <a:off x="685801" y="1589103"/>
            <a:ext cx="10131425" cy="4758431"/>
          </a:xfrm>
        </p:spPr>
        <p:txBody>
          <a:bodyPr>
            <a:normAutofit/>
          </a:bodyPr>
          <a:lstStyle/>
          <a:p>
            <a:pPr marL="0" indent="0">
              <a:buNone/>
            </a:pPr>
            <a:endParaRPr lang="en-US" dirty="0"/>
          </a:p>
          <a:p>
            <a:pPr marL="457200" indent="-457200">
              <a:buAutoNum type="arabicPeriod"/>
            </a:pPr>
            <a:r>
              <a:rPr lang="en-US" sz="4000" dirty="0"/>
              <a:t>Do not engage the devil in conversation.</a:t>
            </a:r>
          </a:p>
          <a:p>
            <a:pPr marL="457200" indent="-457200">
              <a:buAutoNum type="arabicPeriod"/>
            </a:pPr>
            <a:r>
              <a:rPr lang="en-US" sz="4000" dirty="0"/>
              <a:t>Do not think you are not good enough to be used of God.</a:t>
            </a:r>
          </a:p>
          <a:p>
            <a:pPr marL="457200" indent="-457200">
              <a:buAutoNum type="arabicPeriod"/>
            </a:pPr>
            <a:r>
              <a:rPr lang="en-US" sz="4000" dirty="0"/>
              <a:t>Do not think you are better than anyone else.</a:t>
            </a:r>
          </a:p>
          <a:p>
            <a:pPr marL="457200" indent="-457200">
              <a:buAutoNum type="arabicPeriod"/>
            </a:pPr>
            <a:r>
              <a:rPr lang="en-US" sz="4000" dirty="0"/>
              <a:t>Do not forget who you are in Christ.</a:t>
            </a:r>
          </a:p>
          <a:p>
            <a:pPr marL="0" indent="0">
              <a:buNone/>
            </a:pPr>
            <a:endParaRPr lang="en-US" dirty="0"/>
          </a:p>
          <a:p>
            <a:endParaRPr lang="en-US" dirty="0"/>
          </a:p>
        </p:txBody>
      </p:sp>
    </p:spTree>
    <p:extLst>
      <p:ext uri="{BB962C8B-B14F-4D97-AF65-F5344CB8AC3E}">
        <p14:creationId xmlns:p14="http://schemas.microsoft.com/office/powerpoint/2010/main" val="3732664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6AC68-1167-4820-A95C-C6259F048ECB}"/>
              </a:ext>
            </a:extLst>
          </p:cNvPr>
          <p:cNvSpPr>
            <a:spLocks noGrp="1"/>
          </p:cNvSpPr>
          <p:nvPr>
            <p:ph type="title"/>
          </p:nvPr>
        </p:nvSpPr>
        <p:spPr/>
        <p:txBody>
          <a:bodyPr/>
          <a:lstStyle/>
          <a:p>
            <a:r>
              <a:rPr lang="en-US" dirty="0"/>
              <a:t>Don’t do it</a:t>
            </a:r>
          </a:p>
        </p:txBody>
      </p:sp>
      <p:pic>
        <p:nvPicPr>
          <p:cNvPr id="4" name="Picture 2" descr="See the source image">
            <a:extLst>
              <a:ext uri="{FF2B5EF4-FFF2-40B4-BE49-F238E27FC236}">
                <a16:creationId xmlns:a16="http://schemas.microsoft.com/office/drawing/2014/main" id="{348DBA2C-89A7-43A5-9230-7C8935B9D8B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293617" y="1624615"/>
            <a:ext cx="4882718" cy="5007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2646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1FC90-7CFE-4617-85F4-6BA31F0FB9B1}"/>
              </a:ext>
            </a:extLst>
          </p:cNvPr>
          <p:cNvSpPr>
            <a:spLocks noGrp="1"/>
          </p:cNvSpPr>
          <p:nvPr>
            <p:ph type="title"/>
          </p:nvPr>
        </p:nvSpPr>
        <p:spPr/>
        <p:txBody>
          <a:bodyPr/>
          <a:lstStyle/>
          <a:p>
            <a:r>
              <a:rPr lang="en-US" dirty="0"/>
              <a:t>Don’t do it</a:t>
            </a:r>
          </a:p>
        </p:txBody>
      </p:sp>
      <p:pic>
        <p:nvPicPr>
          <p:cNvPr id="1026" name="Picture 2" descr=" Well seriously, would you have a bounce on that?">
            <a:extLst>
              <a:ext uri="{FF2B5EF4-FFF2-40B4-BE49-F238E27FC236}">
                <a16:creationId xmlns:a16="http://schemas.microsoft.com/office/drawing/2014/main" id="{9BD62A0C-5CEF-4AC9-9E65-E1EDB5D4EE2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42695" y="2141538"/>
            <a:ext cx="4856086" cy="4569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4185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8665E-99E7-410C-B4EC-8A65A8607F1D}"/>
              </a:ext>
            </a:extLst>
          </p:cNvPr>
          <p:cNvSpPr>
            <a:spLocks noGrp="1"/>
          </p:cNvSpPr>
          <p:nvPr>
            <p:ph type="title"/>
          </p:nvPr>
        </p:nvSpPr>
        <p:spPr/>
        <p:txBody>
          <a:bodyPr/>
          <a:lstStyle/>
          <a:p>
            <a:r>
              <a:rPr lang="en-US" dirty="0"/>
              <a:t>Don’t do it</a:t>
            </a:r>
          </a:p>
        </p:txBody>
      </p:sp>
      <p:pic>
        <p:nvPicPr>
          <p:cNvPr id="4098" name="Picture 2" descr="See the source image">
            <a:extLst>
              <a:ext uri="{FF2B5EF4-FFF2-40B4-BE49-F238E27FC236}">
                <a16:creationId xmlns:a16="http://schemas.microsoft.com/office/drawing/2014/main" id="{9D5C15E2-174E-4854-BCC1-6CF9F4555EA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93338" y="2141537"/>
            <a:ext cx="5116348" cy="4614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341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66CE-EB6E-4801-9809-2AAA6D237A26}"/>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7AADAD85-6720-409B-BD21-D7A21CF3414D}"/>
              </a:ext>
            </a:extLst>
          </p:cNvPr>
          <p:cNvSpPr>
            <a:spLocks noGrp="1"/>
          </p:cNvSpPr>
          <p:nvPr>
            <p:ph idx="1"/>
          </p:nvPr>
        </p:nvSpPr>
        <p:spPr/>
        <p:txBody>
          <a:bodyPr>
            <a:normAutofit/>
          </a:bodyPr>
          <a:lstStyle/>
          <a:p>
            <a:pPr marL="0" indent="0" algn="ctr">
              <a:buNone/>
            </a:pPr>
            <a:r>
              <a:rPr lang="en-US" sz="4400" dirty="0"/>
              <a:t>Don’t engage the enemy (Satan) in conversation.</a:t>
            </a:r>
          </a:p>
        </p:txBody>
      </p:sp>
    </p:spTree>
    <p:extLst>
      <p:ext uri="{BB962C8B-B14F-4D97-AF65-F5344CB8AC3E}">
        <p14:creationId xmlns:p14="http://schemas.microsoft.com/office/powerpoint/2010/main" val="3351892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032F2-0C11-47D0-920F-8F388CF12C76}"/>
              </a:ext>
            </a:extLst>
          </p:cNvPr>
          <p:cNvSpPr>
            <a:spLocks noGrp="1"/>
          </p:cNvSpPr>
          <p:nvPr>
            <p:ph type="title"/>
          </p:nvPr>
        </p:nvSpPr>
        <p:spPr/>
        <p:txBody>
          <a:bodyPr/>
          <a:lstStyle/>
          <a:p>
            <a:r>
              <a:rPr lang="en-US" dirty="0"/>
              <a:t>DON’T DO IT!</a:t>
            </a:r>
          </a:p>
        </p:txBody>
      </p:sp>
      <p:sp>
        <p:nvSpPr>
          <p:cNvPr id="3" name="Content Placeholder 2">
            <a:extLst>
              <a:ext uri="{FF2B5EF4-FFF2-40B4-BE49-F238E27FC236}">
                <a16:creationId xmlns:a16="http://schemas.microsoft.com/office/drawing/2014/main" id="{C07F4D4E-8C75-4203-A93F-FA8032620931}"/>
              </a:ext>
            </a:extLst>
          </p:cNvPr>
          <p:cNvSpPr>
            <a:spLocks noGrp="1"/>
          </p:cNvSpPr>
          <p:nvPr>
            <p:ph idx="1"/>
          </p:nvPr>
        </p:nvSpPr>
        <p:spPr/>
        <p:txBody>
          <a:bodyPr>
            <a:normAutofit/>
          </a:bodyPr>
          <a:lstStyle/>
          <a:p>
            <a:pPr marL="0" indent="0" algn="ctr">
              <a:buNone/>
            </a:pPr>
            <a:r>
              <a:rPr lang="en-US" sz="4400"/>
              <a:t>We were </a:t>
            </a:r>
            <a:r>
              <a:rPr lang="en-US" sz="4400" dirty="0"/>
              <a:t>created to converse with God, not Satan. </a:t>
            </a:r>
          </a:p>
        </p:txBody>
      </p:sp>
    </p:spTree>
    <p:extLst>
      <p:ext uri="{BB962C8B-B14F-4D97-AF65-F5344CB8AC3E}">
        <p14:creationId xmlns:p14="http://schemas.microsoft.com/office/powerpoint/2010/main" val="830799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050F-AB8C-463F-97BA-0C18A05FFB9B}"/>
              </a:ext>
            </a:extLst>
          </p:cNvPr>
          <p:cNvSpPr>
            <a:spLocks noGrp="1"/>
          </p:cNvSpPr>
          <p:nvPr>
            <p:ph type="title"/>
          </p:nvPr>
        </p:nvSpPr>
        <p:spPr/>
        <p:txBody>
          <a:bodyPr/>
          <a:lstStyle/>
          <a:p>
            <a:r>
              <a:rPr lang="en-US" dirty="0"/>
              <a:t>POINT one – don’t do it!</a:t>
            </a:r>
          </a:p>
        </p:txBody>
      </p:sp>
      <p:sp>
        <p:nvSpPr>
          <p:cNvPr id="3" name="Content Placeholder 2">
            <a:extLst>
              <a:ext uri="{FF2B5EF4-FFF2-40B4-BE49-F238E27FC236}">
                <a16:creationId xmlns:a16="http://schemas.microsoft.com/office/drawing/2014/main" id="{75D74D39-8C22-4411-82EB-093884ADD20D}"/>
              </a:ext>
            </a:extLst>
          </p:cNvPr>
          <p:cNvSpPr>
            <a:spLocks noGrp="1"/>
          </p:cNvSpPr>
          <p:nvPr>
            <p:ph idx="1"/>
          </p:nvPr>
        </p:nvSpPr>
        <p:spPr/>
        <p:txBody>
          <a:bodyPr>
            <a:normAutofit/>
          </a:bodyPr>
          <a:lstStyle/>
          <a:p>
            <a:pPr marL="0" indent="0" algn="ctr">
              <a:buNone/>
            </a:pPr>
            <a:r>
              <a:rPr lang="en-US" sz="4400" dirty="0"/>
              <a:t>Satan knows how to trip us up. </a:t>
            </a:r>
          </a:p>
        </p:txBody>
      </p:sp>
    </p:spTree>
    <p:extLst>
      <p:ext uri="{BB962C8B-B14F-4D97-AF65-F5344CB8AC3E}">
        <p14:creationId xmlns:p14="http://schemas.microsoft.com/office/powerpoint/2010/main" val="1760187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75FB2-BB56-480D-BD5C-0DFF5886C7EA}"/>
              </a:ext>
            </a:extLst>
          </p:cNvPr>
          <p:cNvSpPr>
            <a:spLocks noGrp="1"/>
          </p:cNvSpPr>
          <p:nvPr>
            <p:ph type="title"/>
          </p:nvPr>
        </p:nvSpPr>
        <p:spPr/>
        <p:txBody>
          <a:bodyPr/>
          <a:lstStyle/>
          <a:p>
            <a:r>
              <a:rPr lang="en-US" dirty="0"/>
              <a:t>Point two – don’t do it!</a:t>
            </a:r>
          </a:p>
        </p:txBody>
      </p:sp>
      <p:sp>
        <p:nvSpPr>
          <p:cNvPr id="3" name="Content Placeholder 2">
            <a:extLst>
              <a:ext uri="{FF2B5EF4-FFF2-40B4-BE49-F238E27FC236}">
                <a16:creationId xmlns:a16="http://schemas.microsoft.com/office/drawing/2014/main" id="{72973F0C-14EC-443F-851C-1172FC2CFFB2}"/>
              </a:ext>
            </a:extLst>
          </p:cNvPr>
          <p:cNvSpPr>
            <a:spLocks noGrp="1"/>
          </p:cNvSpPr>
          <p:nvPr>
            <p:ph idx="1"/>
          </p:nvPr>
        </p:nvSpPr>
        <p:spPr/>
        <p:txBody>
          <a:bodyPr>
            <a:normAutofit/>
          </a:bodyPr>
          <a:lstStyle/>
          <a:p>
            <a:pPr marL="0" indent="0" algn="ctr">
              <a:buNone/>
            </a:pPr>
            <a:r>
              <a:rPr lang="en-US" sz="4400" dirty="0"/>
              <a:t>There are two major lies Satan tells us that we must never believe. </a:t>
            </a:r>
          </a:p>
        </p:txBody>
      </p:sp>
    </p:spTree>
    <p:extLst>
      <p:ext uri="{BB962C8B-B14F-4D97-AF65-F5344CB8AC3E}">
        <p14:creationId xmlns:p14="http://schemas.microsoft.com/office/powerpoint/2010/main" val="16886011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5608</TotalTime>
  <Words>582</Words>
  <Application>Microsoft Office PowerPoint</Application>
  <PresentationFormat>Widescreen</PresentationFormat>
  <Paragraphs>48</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helvetica</vt:lpstr>
      <vt:lpstr>Helvetica Neue</vt:lpstr>
      <vt:lpstr>Celestial</vt:lpstr>
      <vt:lpstr>Don’t do it</vt:lpstr>
      <vt:lpstr>Don’t do it</vt:lpstr>
      <vt:lpstr>Don’t do it</vt:lpstr>
      <vt:lpstr>Don’t do it</vt:lpstr>
      <vt:lpstr>Don’t do it</vt:lpstr>
      <vt:lpstr>POINT one</vt:lpstr>
      <vt:lpstr>DON’T DO IT!</vt:lpstr>
      <vt:lpstr>POINT one – don’t do it!</vt:lpstr>
      <vt:lpstr>Point two – don’t do it!</vt:lpstr>
      <vt:lpstr>FIRST LIE</vt:lpstr>
      <vt:lpstr>PowerPoint Presentation</vt:lpstr>
      <vt:lpstr>Point two</vt:lpstr>
      <vt:lpstr>Don’t do it</vt:lpstr>
      <vt:lpstr>Don’t do it</vt:lpstr>
      <vt:lpstr>SECOND LIE</vt:lpstr>
      <vt:lpstr>PowerPoint Presentation</vt:lpstr>
      <vt:lpstr>PowerPoint Presentation</vt:lpstr>
      <vt:lpstr>PowerPoint Presentation</vt:lpstr>
      <vt:lpstr>DO THIS</vt:lpstr>
      <vt:lpstr>Matthew 8:5-10</vt:lpstr>
      <vt:lpstr>Matthew 8:5-10</vt:lpstr>
      <vt:lpstr>Matthew 8:5-10</vt:lpstr>
      <vt:lpstr>Matthew 8:5-10</vt:lpstr>
      <vt:lpstr>TRUTH</vt:lpstr>
      <vt:lpstr>DON’T DO 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do it</dc:title>
  <dc:creator>Cynthia Thomas</dc:creator>
  <cp:lastModifiedBy>Douglas Martin</cp:lastModifiedBy>
  <cp:revision>13</cp:revision>
  <dcterms:created xsi:type="dcterms:W3CDTF">2021-01-16T16:55:54Z</dcterms:created>
  <dcterms:modified xsi:type="dcterms:W3CDTF">2021-01-21T00:37:03Z</dcterms:modified>
</cp:coreProperties>
</file>