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0" r:id="rId4"/>
    <p:sldId id="264" r:id="rId5"/>
    <p:sldId id="258" r:id="rId6"/>
    <p:sldId id="262" r:id="rId7"/>
    <p:sldId id="259" r:id="rId8"/>
    <p:sldId id="266" r:id="rId9"/>
    <p:sldId id="265" r:id="rId10"/>
    <p:sldId id="267" r:id="rId11"/>
    <p:sldId id="263"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D0658C-8B0C-488D-A552-79721EF528AC}" v="11" dt="2021-01-16T19:27:05.4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7D89C151-0A3F-B247-858A-3E3DD6700744}"/>
    <pc:docChg chg="undo custSel modSld">
      <pc:chgData name="Douglas Martin" userId="2f233c73-e982-4686-a2f7-7fcacf256faf" providerId="ADAL" clId="{7D89C151-0A3F-B247-858A-3E3DD6700744}" dt="2021-01-17T14:17:08.122" v="1" actId="1076"/>
      <pc:docMkLst>
        <pc:docMk/>
      </pc:docMkLst>
      <pc:sldChg chg="modSp">
        <pc:chgData name="Douglas Martin" userId="2f233c73-e982-4686-a2f7-7fcacf256faf" providerId="ADAL" clId="{7D89C151-0A3F-B247-858A-3E3DD6700744}" dt="2021-01-17T14:17:08.122" v="1" actId="1076"/>
        <pc:sldMkLst>
          <pc:docMk/>
          <pc:sldMk cId="3697643739" sldId="266"/>
        </pc:sldMkLst>
        <pc:picChg chg="mod">
          <ac:chgData name="Douglas Martin" userId="2f233c73-e982-4686-a2f7-7fcacf256faf" providerId="ADAL" clId="{7D89C151-0A3F-B247-858A-3E3DD6700744}" dt="2021-01-17T14:17:08.122" v="1" actId="1076"/>
          <ac:picMkLst>
            <pc:docMk/>
            <pc:sldMk cId="3697643739" sldId="266"/>
            <ac:picMk id="5" creationId="{559A0663-C58B-46BB-B36E-8E9AB237DFD1}"/>
          </ac:picMkLst>
        </pc:picChg>
      </pc:sldChg>
    </pc:docChg>
  </pc:docChgLst>
  <pc:docChgLst>
    <pc:chgData name="Douglas Martin" userId="2f233c73-e982-4686-a2f7-7fcacf256faf" providerId="ADAL" clId="{25D0658C-8B0C-488D-A552-79721EF528AC}"/>
    <pc:docChg chg="undo custSel addSld delSld modSld sldOrd">
      <pc:chgData name="Douglas Martin" userId="2f233c73-e982-4686-a2f7-7fcacf256faf" providerId="ADAL" clId="{25D0658C-8B0C-488D-A552-79721EF528AC}" dt="2021-01-16T19:31:20.939" v="851" actId="6549"/>
      <pc:docMkLst>
        <pc:docMk/>
      </pc:docMkLst>
      <pc:sldChg chg="modSp mod">
        <pc:chgData name="Douglas Martin" userId="2f233c73-e982-4686-a2f7-7fcacf256faf" providerId="ADAL" clId="{25D0658C-8B0C-488D-A552-79721EF528AC}" dt="2021-01-16T18:57:48.271" v="215" actId="14100"/>
        <pc:sldMkLst>
          <pc:docMk/>
          <pc:sldMk cId="4200439343" sldId="256"/>
        </pc:sldMkLst>
        <pc:spChg chg="mod">
          <ac:chgData name="Douglas Martin" userId="2f233c73-e982-4686-a2f7-7fcacf256faf" providerId="ADAL" clId="{25D0658C-8B0C-488D-A552-79721EF528AC}" dt="2021-01-16T18:57:48.271" v="215" actId="14100"/>
          <ac:spMkLst>
            <pc:docMk/>
            <pc:sldMk cId="4200439343" sldId="256"/>
            <ac:spMk id="2" creationId="{8A35690B-A77D-410A-9E78-8B760DBA3B8A}"/>
          </ac:spMkLst>
        </pc:spChg>
        <pc:spChg chg="mod">
          <ac:chgData name="Douglas Martin" userId="2f233c73-e982-4686-a2f7-7fcacf256faf" providerId="ADAL" clId="{25D0658C-8B0C-488D-A552-79721EF528AC}" dt="2021-01-16T18:29:36.062" v="43" actId="403"/>
          <ac:spMkLst>
            <pc:docMk/>
            <pc:sldMk cId="4200439343" sldId="256"/>
            <ac:spMk id="3" creationId="{3AD39E36-96DE-40E0-AB52-AAD784F52C3C}"/>
          </ac:spMkLst>
        </pc:spChg>
      </pc:sldChg>
      <pc:sldChg chg="addSp delSp modSp add del mod">
        <pc:chgData name="Douglas Martin" userId="2f233c73-e982-4686-a2f7-7fcacf256faf" providerId="ADAL" clId="{25D0658C-8B0C-488D-A552-79721EF528AC}" dt="2021-01-16T18:57:03.196" v="193" actId="47"/>
        <pc:sldMkLst>
          <pc:docMk/>
          <pc:sldMk cId="1220392160" sldId="257"/>
        </pc:sldMkLst>
        <pc:spChg chg="del mod">
          <ac:chgData name="Douglas Martin" userId="2f233c73-e982-4686-a2f7-7fcacf256faf" providerId="ADAL" clId="{25D0658C-8B0C-488D-A552-79721EF528AC}" dt="2021-01-16T18:30:05.515" v="47" actId="21"/>
          <ac:spMkLst>
            <pc:docMk/>
            <pc:sldMk cId="1220392160" sldId="257"/>
            <ac:spMk id="2" creationId="{8A35690B-A77D-410A-9E78-8B760DBA3B8A}"/>
          </ac:spMkLst>
        </pc:spChg>
        <pc:spChg chg="mod">
          <ac:chgData name="Douglas Martin" userId="2f233c73-e982-4686-a2f7-7fcacf256faf" providerId="ADAL" clId="{25D0658C-8B0C-488D-A552-79721EF528AC}" dt="2021-01-16T18:57:00.634" v="192" actId="6549"/>
          <ac:spMkLst>
            <pc:docMk/>
            <pc:sldMk cId="1220392160" sldId="257"/>
            <ac:spMk id="3" creationId="{3AD39E36-96DE-40E0-AB52-AAD784F52C3C}"/>
          </ac:spMkLst>
        </pc:spChg>
        <pc:spChg chg="add mod">
          <ac:chgData name="Douglas Martin" userId="2f233c73-e982-4686-a2f7-7fcacf256faf" providerId="ADAL" clId="{25D0658C-8B0C-488D-A552-79721EF528AC}" dt="2021-01-16T18:56:01.658" v="129" actId="20577"/>
          <ac:spMkLst>
            <pc:docMk/>
            <pc:sldMk cId="1220392160" sldId="257"/>
            <ac:spMk id="4" creationId="{E59F400F-202E-43D2-998E-F71D077D2688}"/>
          </ac:spMkLst>
        </pc:spChg>
      </pc:sldChg>
      <pc:sldChg chg="addSp modSp add mod">
        <pc:chgData name="Douglas Martin" userId="2f233c73-e982-4686-a2f7-7fcacf256faf" providerId="ADAL" clId="{25D0658C-8B0C-488D-A552-79721EF528AC}" dt="2021-01-16T18:59:50.378" v="235" actId="1076"/>
        <pc:sldMkLst>
          <pc:docMk/>
          <pc:sldMk cId="2653807662" sldId="258"/>
        </pc:sldMkLst>
        <pc:spChg chg="mod">
          <ac:chgData name="Douglas Martin" userId="2f233c73-e982-4686-a2f7-7fcacf256faf" providerId="ADAL" clId="{25D0658C-8B0C-488D-A552-79721EF528AC}" dt="2021-01-16T18:53:32.186" v="114" actId="115"/>
          <ac:spMkLst>
            <pc:docMk/>
            <pc:sldMk cId="2653807662" sldId="258"/>
            <ac:spMk id="3" creationId="{3AD39E36-96DE-40E0-AB52-AAD784F52C3C}"/>
          </ac:spMkLst>
        </pc:spChg>
        <pc:spChg chg="mod">
          <ac:chgData name="Douglas Martin" userId="2f233c73-e982-4686-a2f7-7fcacf256faf" providerId="ADAL" clId="{25D0658C-8B0C-488D-A552-79721EF528AC}" dt="2021-01-16T18:45:57.710" v="96" actId="20577"/>
          <ac:spMkLst>
            <pc:docMk/>
            <pc:sldMk cId="2653807662" sldId="258"/>
            <ac:spMk id="4" creationId="{E59F400F-202E-43D2-998E-F71D077D2688}"/>
          </ac:spMkLst>
        </pc:spChg>
        <pc:picChg chg="add mod">
          <ac:chgData name="Douglas Martin" userId="2f233c73-e982-4686-a2f7-7fcacf256faf" providerId="ADAL" clId="{25D0658C-8B0C-488D-A552-79721EF528AC}" dt="2021-01-16T18:59:50.378" v="235" actId="1076"/>
          <ac:picMkLst>
            <pc:docMk/>
            <pc:sldMk cId="2653807662" sldId="258"/>
            <ac:picMk id="2" creationId="{823AF883-04A0-4722-9AEF-A881D30BB485}"/>
          </ac:picMkLst>
        </pc:picChg>
      </pc:sldChg>
      <pc:sldChg chg="addSp delSp modSp add mod">
        <pc:chgData name="Douglas Martin" userId="2f233c73-e982-4686-a2f7-7fcacf256faf" providerId="ADAL" clId="{25D0658C-8B0C-488D-A552-79721EF528AC}" dt="2021-01-16T18:51:37.610" v="108" actId="1076"/>
        <pc:sldMkLst>
          <pc:docMk/>
          <pc:sldMk cId="3322706106" sldId="259"/>
        </pc:sldMkLst>
        <pc:spChg chg="del">
          <ac:chgData name="Douglas Martin" userId="2f233c73-e982-4686-a2f7-7fcacf256faf" providerId="ADAL" clId="{25D0658C-8B0C-488D-A552-79721EF528AC}" dt="2021-01-16T18:50:38.109" v="98" actId="21"/>
          <ac:spMkLst>
            <pc:docMk/>
            <pc:sldMk cId="3322706106" sldId="259"/>
            <ac:spMk id="3" creationId="{3AD39E36-96DE-40E0-AB52-AAD784F52C3C}"/>
          </ac:spMkLst>
        </pc:spChg>
        <pc:spChg chg="del">
          <ac:chgData name="Douglas Martin" userId="2f233c73-e982-4686-a2f7-7fcacf256faf" providerId="ADAL" clId="{25D0658C-8B0C-488D-A552-79721EF528AC}" dt="2021-01-16T18:51:20.886" v="105" actId="21"/>
          <ac:spMkLst>
            <pc:docMk/>
            <pc:sldMk cId="3322706106" sldId="259"/>
            <ac:spMk id="4" creationId="{E59F400F-202E-43D2-998E-F71D077D2688}"/>
          </ac:spMkLst>
        </pc:spChg>
        <pc:spChg chg="add del mod">
          <ac:chgData name="Douglas Martin" userId="2f233c73-e982-4686-a2f7-7fcacf256faf" providerId="ADAL" clId="{25D0658C-8B0C-488D-A552-79721EF528AC}" dt="2021-01-16T18:51:16.954" v="104" actId="478"/>
          <ac:spMkLst>
            <pc:docMk/>
            <pc:sldMk cId="3322706106" sldId="259"/>
            <ac:spMk id="5" creationId="{E326E759-11F4-46BA-A7A0-6BFBD05E13E1}"/>
          </ac:spMkLst>
        </pc:spChg>
        <pc:picChg chg="add mod">
          <ac:chgData name="Douglas Martin" userId="2f233c73-e982-4686-a2f7-7fcacf256faf" providerId="ADAL" clId="{25D0658C-8B0C-488D-A552-79721EF528AC}" dt="2021-01-16T18:51:37.610" v="108" actId="1076"/>
          <ac:picMkLst>
            <pc:docMk/>
            <pc:sldMk cId="3322706106" sldId="259"/>
            <ac:picMk id="7" creationId="{031C14E2-4815-4EB9-B192-85F4DD9ECD54}"/>
          </ac:picMkLst>
        </pc:picChg>
      </pc:sldChg>
      <pc:sldChg chg="addSp modSp add mod ord">
        <pc:chgData name="Douglas Martin" userId="2f233c73-e982-4686-a2f7-7fcacf256faf" providerId="ADAL" clId="{25D0658C-8B0C-488D-A552-79721EF528AC}" dt="2021-01-16T19:12:13.952" v="492"/>
        <pc:sldMkLst>
          <pc:docMk/>
          <pc:sldMk cId="653874169" sldId="260"/>
        </pc:sldMkLst>
        <pc:picChg chg="add mod">
          <ac:chgData name="Douglas Martin" userId="2f233c73-e982-4686-a2f7-7fcacf256faf" providerId="ADAL" clId="{25D0658C-8B0C-488D-A552-79721EF528AC}" dt="2021-01-16T18:59:32.452" v="233" actId="1076"/>
          <ac:picMkLst>
            <pc:docMk/>
            <pc:sldMk cId="653874169" sldId="260"/>
            <ac:picMk id="2" creationId="{9FED7A1A-1E3E-4BCD-936A-5B345185B70F}"/>
          </ac:picMkLst>
        </pc:picChg>
      </pc:sldChg>
      <pc:sldChg chg="addSp delSp modSp add mod">
        <pc:chgData name="Douglas Martin" userId="2f233c73-e982-4686-a2f7-7fcacf256faf" providerId="ADAL" clId="{25D0658C-8B0C-488D-A552-79721EF528AC}" dt="2021-01-16T19:04:51.635" v="304" actId="1076"/>
        <pc:sldMkLst>
          <pc:docMk/>
          <pc:sldMk cId="3084708644" sldId="261"/>
        </pc:sldMkLst>
        <pc:spChg chg="mod">
          <ac:chgData name="Douglas Martin" userId="2f233c73-e982-4686-a2f7-7fcacf256faf" providerId="ADAL" clId="{25D0658C-8B0C-488D-A552-79721EF528AC}" dt="2021-01-16T19:03:38.165" v="298" actId="20577"/>
          <ac:spMkLst>
            <pc:docMk/>
            <pc:sldMk cId="3084708644" sldId="261"/>
            <ac:spMk id="3" creationId="{3AD39E36-96DE-40E0-AB52-AAD784F52C3C}"/>
          </ac:spMkLst>
        </pc:spChg>
        <pc:spChg chg="add del mod">
          <ac:chgData name="Douglas Martin" userId="2f233c73-e982-4686-a2f7-7fcacf256faf" providerId="ADAL" clId="{25D0658C-8B0C-488D-A552-79721EF528AC}" dt="2021-01-16T19:04:20.051" v="299" actId="21"/>
          <ac:spMkLst>
            <pc:docMk/>
            <pc:sldMk cId="3084708644" sldId="261"/>
            <ac:spMk id="5" creationId="{C18D7D46-A6B8-4235-9C2B-1EC8100BB182}"/>
          </ac:spMkLst>
        </pc:spChg>
        <pc:picChg chg="add del mod">
          <ac:chgData name="Douglas Martin" userId="2f233c73-e982-4686-a2f7-7fcacf256faf" providerId="ADAL" clId="{25D0658C-8B0C-488D-A552-79721EF528AC}" dt="2021-01-16T19:01:29.759" v="241" actId="478"/>
          <ac:picMkLst>
            <pc:docMk/>
            <pc:sldMk cId="3084708644" sldId="261"/>
            <ac:picMk id="2" creationId="{EC062D72-053C-4D4F-9773-3B0273F6E9D6}"/>
          </ac:picMkLst>
        </pc:picChg>
        <pc:picChg chg="add mod">
          <ac:chgData name="Douglas Martin" userId="2f233c73-e982-4686-a2f7-7fcacf256faf" providerId="ADAL" clId="{25D0658C-8B0C-488D-A552-79721EF528AC}" dt="2021-01-16T19:04:51.635" v="304" actId="1076"/>
          <ac:picMkLst>
            <pc:docMk/>
            <pc:sldMk cId="3084708644" sldId="261"/>
            <ac:picMk id="6" creationId="{B7696B0E-C4D9-4D1E-A0E7-A62E9D0CD758}"/>
          </ac:picMkLst>
        </pc:picChg>
      </pc:sldChg>
      <pc:sldChg chg="addSp delSp modSp add mod ord">
        <pc:chgData name="Douglas Martin" userId="2f233c73-e982-4686-a2f7-7fcacf256faf" providerId="ADAL" clId="{25D0658C-8B0C-488D-A552-79721EF528AC}" dt="2021-01-16T19:10:44.038" v="421" actId="1076"/>
        <pc:sldMkLst>
          <pc:docMk/>
          <pc:sldMk cId="633706483" sldId="262"/>
        </pc:sldMkLst>
        <pc:spChg chg="mod">
          <ac:chgData name="Douglas Martin" userId="2f233c73-e982-4686-a2f7-7fcacf256faf" providerId="ADAL" clId="{25D0658C-8B0C-488D-A552-79721EF528AC}" dt="2021-01-16T19:10:11.987" v="418" actId="403"/>
          <ac:spMkLst>
            <pc:docMk/>
            <pc:sldMk cId="633706483" sldId="262"/>
            <ac:spMk id="3" creationId="{3AD39E36-96DE-40E0-AB52-AAD784F52C3C}"/>
          </ac:spMkLst>
        </pc:spChg>
        <pc:spChg chg="mod">
          <ac:chgData name="Douglas Martin" userId="2f233c73-e982-4686-a2f7-7fcacf256faf" providerId="ADAL" clId="{25D0658C-8B0C-488D-A552-79721EF528AC}" dt="2021-01-16T19:10:05.694" v="414" actId="20577"/>
          <ac:spMkLst>
            <pc:docMk/>
            <pc:sldMk cId="633706483" sldId="262"/>
            <ac:spMk id="4" creationId="{E59F400F-202E-43D2-998E-F71D077D2688}"/>
          </ac:spMkLst>
        </pc:spChg>
        <pc:picChg chg="del">
          <ac:chgData name="Douglas Martin" userId="2f233c73-e982-4686-a2f7-7fcacf256faf" providerId="ADAL" clId="{25D0658C-8B0C-488D-A552-79721EF528AC}" dt="2021-01-16T19:04:37.419" v="302" actId="21"/>
          <ac:picMkLst>
            <pc:docMk/>
            <pc:sldMk cId="633706483" sldId="262"/>
            <ac:picMk id="2" creationId="{823AF883-04A0-4722-9AEF-A881D30BB485}"/>
          </ac:picMkLst>
        </pc:picChg>
        <pc:picChg chg="add del mod">
          <ac:chgData name="Douglas Martin" userId="2f233c73-e982-4686-a2f7-7fcacf256faf" providerId="ADAL" clId="{25D0658C-8B0C-488D-A552-79721EF528AC}" dt="2021-01-16T19:10:38.754" v="420" actId="478"/>
          <ac:picMkLst>
            <pc:docMk/>
            <pc:sldMk cId="633706483" sldId="262"/>
            <ac:picMk id="5" creationId="{80A54A1C-E7E1-4699-B41C-283A24AA7815}"/>
          </ac:picMkLst>
        </pc:picChg>
        <pc:picChg chg="add mod">
          <ac:chgData name="Douglas Martin" userId="2f233c73-e982-4686-a2f7-7fcacf256faf" providerId="ADAL" clId="{25D0658C-8B0C-488D-A552-79721EF528AC}" dt="2021-01-16T19:10:44.038" v="421" actId="1076"/>
          <ac:picMkLst>
            <pc:docMk/>
            <pc:sldMk cId="633706483" sldId="262"/>
            <ac:picMk id="6" creationId="{ED884EA0-4A46-444D-859D-D8BB82F461C8}"/>
          </ac:picMkLst>
        </pc:picChg>
      </pc:sldChg>
      <pc:sldChg chg="add del">
        <pc:chgData name="Douglas Martin" userId="2f233c73-e982-4686-a2f7-7fcacf256faf" providerId="ADAL" clId="{25D0658C-8B0C-488D-A552-79721EF528AC}" dt="2021-01-16T19:00:43.247" v="237" actId="2890"/>
        <pc:sldMkLst>
          <pc:docMk/>
          <pc:sldMk cId="2169906724" sldId="262"/>
        </pc:sldMkLst>
      </pc:sldChg>
      <pc:sldChg chg="add">
        <pc:chgData name="Douglas Martin" userId="2f233c73-e982-4686-a2f7-7fcacf256faf" providerId="ADAL" clId="{25D0658C-8B0C-488D-A552-79721EF528AC}" dt="2021-01-16T19:09:10.974" v="322" actId="2890"/>
        <pc:sldMkLst>
          <pc:docMk/>
          <pc:sldMk cId="574610594" sldId="263"/>
        </pc:sldMkLst>
      </pc:sldChg>
      <pc:sldChg chg="delSp modSp add mod ord">
        <pc:chgData name="Douglas Martin" userId="2f233c73-e982-4686-a2f7-7fcacf256faf" providerId="ADAL" clId="{25D0658C-8B0C-488D-A552-79721EF528AC}" dt="2021-01-16T19:12:06.580" v="490"/>
        <pc:sldMkLst>
          <pc:docMk/>
          <pc:sldMk cId="2833442551" sldId="264"/>
        </pc:sldMkLst>
        <pc:spChg chg="mod">
          <ac:chgData name="Douglas Martin" userId="2f233c73-e982-4686-a2f7-7fcacf256faf" providerId="ADAL" clId="{25D0658C-8B0C-488D-A552-79721EF528AC}" dt="2021-01-16T19:11:50.230" v="487" actId="20577"/>
          <ac:spMkLst>
            <pc:docMk/>
            <pc:sldMk cId="2833442551" sldId="264"/>
            <ac:spMk id="3" creationId="{3AD39E36-96DE-40E0-AB52-AAD784F52C3C}"/>
          </ac:spMkLst>
        </pc:spChg>
        <pc:spChg chg="del">
          <ac:chgData name="Douglas Martin" userId="2f233c73-e982-4686-a2f7-7fcacf256faf" providerId="ADAL" clId="{25D0658C-8B0C-488D-A552-79721EF528AC}" dt="2021-01-16T19:11:57.997" v="488" actId="21"/>
          <ac:spMkLst>
            <pc:docMk/>
            <pc:sldMk cId="2833442551" sldId="264"/>
            <ac:spMk id="4" creationId="{E59F400F-202E-43D2-998E-F71D077D2688}"/>
          </ac:spMkLst>
        </pc:spChg>
      </pc:sldChg>
      <pc:sldChg chg="modSp add mod ord">
        <pc:chgData name="Douglas Martin" userId="2f233c73-e982-4686-a2f7-7fcacf256faf" providerId="ADAL" clId="{25D0658C-8B0C-488D-A552-79721EF528AC}" dt="2021-01-16T19:31:20.939" v="851" actId="6549"/>
        <pc:sldMkLst>
          <pc:docMk/>
          <pc:sldMk cId="526673043" sldId="265"/>
        </pc:sldMkLst>
        <pc:spChg chg="mod">
          <ac:chgData name="Douglas Martin" userId="2f233c73-e982-4686-a2f7-7fcacf256faf" providerId="ADAL" clId="{25D0658C-8B0C-488D-A552-79721EF528AC}" dt="2021-01-16T19:31:20.939" v="851" actId="6549"/>
          <ac:spMkLst>
            <pc:docMk/>
            <pc:sldMk cId="526673043" sldId="265"/>
            <ac:spMk id="3" creationId="{3AD39E36-96DE-40E0-AB52-AAD784F52C3C}"/>
          </ac:spMkLst>
        </pc:spChg>
        <pc:spChg chg="mod">
          <ac:chgData name="Douglas Martin" userId="2f233c73-e982-4686-a2f7-7fcacf256faf" providerId="ADAL" clId="{25D0658C-8B0C-488D-A552-79721EF528AC}" dt="2021-01-16T19:13:28.459" v="585" actId="6549"/>
          <ac:spMkLst>
            <pc:docMk/>
            <pc:sldMk cId="526673043" sldId="265"/>
            <ac:spMk id="4" creationId="{E59F400F-202E-43D2-998E-F71D077D2688}"/>
          </ac:spMkLst>
        </pc:spChg>
      </pc:sldChg>
      <pc:sldChg chg="addSp delSp modSp add mod ord">
        <pc:chgData name="Douglas Martin" userId="2f233c73-e982-4686-a2f7-7fcacf256faf" providerId="ADAL" clId="{25D0658C-8B0C-488D-A552-79721EF528AC}" dt="2021-01-16T19:16:31.618" v="602"/>
        <pc:sldMkLst>
          <pc:docMk/>
          <pc:sldMk cId="3697643739" sldId="266"/>
        </pc:sldMkLst>
        <pc:spChg chg="del mod">
          <ac:chgData name="Douglas Martin" userId="2f233c73-e982-4686-a2f7-7fcacf256faf" providerId="ADAL" clId="{25D0658C-8B0C-488D-A552-79721EF528AC}" dt="2021-01-16T19:15:33.234" v="591" actId="21"/>
          <ac:spMkLst>
            <pc:docMk/>
            <pc:sldMk cId="3697643739" sldId="266"/>
            <ac:spMk id="3" creationId="{3AD39E36-96DE-40E0-AB52-AAD784F52C3C}"/>
          </ac:spMkLst>
        </pc:spChg>
        <pc:picChg chg="add mod">
          <ac:chgData name="Douglas Martin" userId="2f233c73-e982-4686-a2f7-7fcacf256faf" providerId="ADAL" clId="{25D0658C-8B0C-488D-A552-79721EF528AC}" dt="2021-01-16T19:16:17.848" v="600" actId="1076"/>
          <ac:picMkLst>
            <pc:docMk/>
            <pc:sldMk cId="3697643739" sldId="266"/>
            <ac:picMk id="5" creationId="{559A0663-C58B-46BB-B36E-8E9AB237DFD1}"/>
          </ac:picMkLst>
        </pc:picChg>
        <pc:picChg chg="del">
          <ac:chgData name="Douglas Martin" userId="2f233c73-e982-4686-a2f7-7fcacf256faf" providerId="ADAL" clId="{25D0658C-8B0C-488D-A552-79721EF528AC}" dt="2021-01-16T19:15:58.791" v="598" actId="478"/>
          <ac:picMkLst>
            <pc:docMk/>
            <pc:sldMk cId="3697643739" sldId="266"/>
            <ac:picMk id="6" creationId="{ED884EA0-4A46-444D-859D-D8BB82F461C8}"/>
          </ac:picMkLst>
        </pc:picChg>
      </pc:sldChg>
      <pc:sldChg chg="modSp add mod">
        <pc:chgData name="Douglas Martin" userId="2f233c73-e982-4686-a2f7-7fcacf256faf" providerId="ADAL" clId="{25D0658C-8B0C-488D-A552-79721EF528AC}" dt="2021-01-16T19:20:17.480" v="670" actId="5793"/>
        <pc:sldMkLst>
          <pc:docMk/>
          <pc:sldMk cId="203668535" sldId="267"/>
        </pc:sldMkLst>
        <pc:spChg chg="mod">
          <ac:chgData name="Douglas Martin" userId="2f233c73-e982-4686-a2f7-7fcacf256faf" providerId="ADAL" clId="{25D0658C-8B0C-488D-A552-79721EF528AC}" dt="2021-01-16T19:20:17.480" v="670" actId="5793"/>
          <ac:spMkLst>
            <pc:docMk/>
            <pc:sldMk cId="203668535" sldId="267"/>
            <ac:spMk id="3" creationId="{3AD39E36-96DE-40E0-AB52-AAD784F52C3C}"/>
          </ac:spMkLst>
        </pc:spChg>
      </pc:sldChg>
      <pc:sldChg chg="delSp modSp add mod">
        <pc:chgData name="Douglas Martin" userId="2f233c73-e982-4686-a2f7-7fcacf256faf" providerId="ADAL" clId="{25D0658C-8B0C-488D-A552-79721EF528AC}" dt="2021-01-16T19:31:00.632" v="850" actId="478"/>
        <pc:sldMkLst>
          <pc:docMk/>
          <pc:sldMk cId="1161849284" sldId="268"/>
        </pc:sldMkLst>
        <pc:spChg chg="mod">
          <ac:chgData name="Douglas Martin" userId="2f233c73-e982-4686-a2f7-7fcacf256faf" providerId="ADAL" clId="{25D0658C-8B0C-488D-A552-79721EF528AC}" dt="2021-01-16T19:30:39.487" v="847" actId="1076"/>
          <ac:spMkLst>
            <pc:docMk/>
            <pc:sldMk cId="1161849284" sldId="268"/>
            <ac:spMk id="3" creationId="{3AD39E36-96DE-40E0-AB52-AAD784F52C3C}"/>
          </ac:spMkLst>
        </pc:spChg>
        <pc:spChg chg="del mod">
          <ac:chgData name="Douglas Martin" userId="2f233c73-e982-4686-a2f7-7fcacf256faf" providerId="ADAL" clId="{25D0658C-8B0C-488D-A552-79721EF528AC}" dt="2021-01-16T19:31:00.632" v="850" actId="478"/>
          <ac:spMkLst>
            <pc:docMk/>
            <pc:sldMk cId="1161849284" sldId="268"/>
            <ac:spMk id="4" creationId="{E59F400F-202E-43D2-998E-F71D077D2688}"/>
          </ac:spMkLst>
        </pc:spChg>
      </pc:sldChg>
      <pc:sldChg chg="delSp modSp add mod">
        <pc:chgData name="Douglas Martin" userId="2f233c73-e982-4686-a2f7-7fcacf256faf" providerId="ADAL" clId="{25D0658C-8B0C-488D-A552-79721EF528AC}" dt="2021-01-16T19:30:55.584" v="848" actId="478"/>
        <pc:sldMkLst>
          <pc:docMk/>
          <pc:sldMk cId="2630458294" sldId="269"/>
        </pc:sldMkLst>
        <pc:spChg chg="mod">
          <ac:chgData name="Douglas Martin" userId="2f233c73-e982-4686-a2f7-7fcacf256faf" providerId="ADAL" clId="{25D0658C-8B0C-488D-A552-79721EF528AC}" dt="2021-01-16T19:30:32.181" v="846" actId="1076"/>
          <ac:spMkLst>
            <pc:docMk/>
            <pc:sldMk cId="2630458294" sldId="269"/>
            <ac:spMk id="3" creationId="{3AD39E36-96DE-40E0-AB52-AAD784F52C3C}"/>
          </ac:spMkLst>
        </pc:spChg>
        <pc:spChg chg="del">
          <ac:chgData name="Douglas Martin" userId="2f233c73-e982-4686-a2f7-7fcacf256faf" providerId="ADAL" clId="{25D0658C-8B0C-488D-A552-79721EF528AC}" dt="2021-01-16T19:30:55.584" v="848" actId="478"/>
          <ac:spMkLst>
            <pc:docMk/>
            <pc:sldMk cId="2630458294" sldId="269"/>
            <ac:spMk id="4" creationId="{E59F400F-202E-43D2-998E-F71D077D2688}"/>
          </ac:spMkLst>
        </pc:spChg>
      </pc:sldChg>
      <pc:sldChg chg="addSp delSp modSp add mod">
        <pc:chgData name="Douglas Martin" userId="2f233c73-e982-4686-a2f7-7fcacf256faf" providerId="ADAL" clId="{25D0658C-8B0C-488D-A552-79721EF528AC}" dt="2021-01-16T19:30:26.682" v="845" actId="1076"/>
        <pc:sldMkLst>
          <pc:docMk/>
          <pc:sldMk cId="1391328599" sldId="270"/>
        </pc:sldMkLst>
        <pc:spChg chg="del mod">
          <ac:chgData name="Douglas Martin" userId="2f233c73-e982-4686-a2f7-7fcacf256faf" providerId="ADAL" clId="{25D0658C-8B0C-488D-A552-79721EF528AC}" dt="2021-01-16T19:27:26.645" v="810" actId="21"/>
          <ac:spMkLst>
            <pc:docMk/>
            <pc:sldMk cId="1391328599" sldId="270"/>
            <ac:spMk id="3" creationId="{3AD39E36-96DE-40E0-AB52-AAD784F52C3C}"/>
          </ac:spMkLst>
        </pc:spChg>
        <pc:spChg chg="del">
          <ac:chgData name="Douglas Martin" userId="2f233c73-e982-4686-a2f7-7fcacf256faf" providerId="ADAL" clId="{25D0658C-8B0C-488D-A552-79721EF528AC}" dt="2021-01-16T19:28:31.931" v="842" actId="21"/>
          <ac:spMkLst>
            <pc:docMk/>
            <pc:sldMk cId="1391328599" sldId="270"/>
            <ac:spMk id="4" creationId="{E59F400F-202E-43D2-998E-F71D077D2688}"/>
          </ac:spMkLst>
        </pc:spChg>
        <pc:spChg chg="add mod">
          <ac:chgData name="Douglas Martin" userId="2f233c73-e982-4686-a2f7-7fcacf256faf" providerId="ADAL" clId="{25D0658C-8B0C-488D-A552-79721EF528AC}" dt="2021-01-16T19:30:26.682" v="845" actId="1076"/>
          <ac:spMkLst>
            <pc:docMk/>
            <pc:sldMk cId="1391328599" sldId="270"/>
            <ac:spMk id="6" creationId="{E3B17BE7-3D75-4404-8D39-546E676984D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t>1/17/2021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690B-A77D-410A-9E78-8B760DBA3B8A}"/>
              </a:ext>
            </a:extLst>
          </p:cNvPr>
          <p:cNvSpPr>
            <a:spLocks noGrp="1"/>
          </p:cNvSpPr>
          <p:nvPr>
            <p:ph type="ctrTitle"/>
          </p:nvPr>
        </p:nvSpPr>
        <p:spPr>
          <a:xfrm>
            <a:off x="2417779" y="1532964"/>
            <a:ext cx="8637073" cy="1793831"/>
          </a:xfrm>
        </p:spPr>
        <p:txBody>
          <a:bodyPr>
            <a:normAutofit fontScale="90000"/>
          </a:bodyPr>
          <a:lstStyle/>
          <a:p>
            <a:pPr algn="ctr"/>
            <a:r>
              <a:rPr lang="en-US" sz="13800"/>
              <a:t>CONTEND</a:t>
            </a:r>
          </a:p>
        </p:txBody>
      </p:sp>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p:txBody>
          <a:bodyPr>
            <a:normAutofit/>
          </a:bodyPr>
          <a:lstStyle/>
          <a:p>
            <a:pPr algn="ctr"/>
            <a:r>
              <a:rPr lang="en-US" sz="3200"/>
              <a:t>“What are we going to do about this?”</a:t>
            </a:r>
          </a:p>
        </p:txBody>
      </p:sp>
    </p:spTree>
    <p:extLst>
      <p:ext uri="{BB962C8B-B14F-4D97-AF65-F5344CB8AC3E}">
        <p14:creationId xmlns:p14="http://schemas.microsoft.com/office/powerpoint/2010/main" val="4200439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a:bodyPr>
          <a:lstStyle/>
          <a:p>
            <a:r>
              <a:rPr lang="en-US" sz="6600"/>
              <a:t>THE truth about the king of beasts…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6" name="Picture 5">
            <a:extLst>
              <a:ext uri="{FF2B5EF4-FFF2-40B4-BE49-F238E27FC236}">
                <a16:creationId xmlns:a16="http://schemas.microsoft.com/office/drawing/2014/main" id="{ED884EA0-4A46-444D-859D-D8BB82F461C8}"/>
              </a:ext>
            </a:extLst>
          </p:cNvPr>
          <p:cNvPicPr>
            <a:picLocks noChangeAspect="1"/>
          </p:cNvPicPr>
          <p:nvPr/>
        </p:nvPicPr>
        <p:blipFill>
          <a:blip r:embed="rId2"/>
          <a:stretch>
            <a:fillRect/>
          </a:stretch>
        </p:blipFill>
        <p:spPr>
          <a:xfrm>
            <a:off x="166775" y="5122017"/>
            <a:ext cx="2371550" cy="859611"/>
          </a:xfrm>
          <a:prstGeom prst="rect">
            <a:avLst/>
          </a:prstGeom>
        </p:spPr>
      </p:pic>
    </p:spTree>
    <p:extLst>
      <p:ext uri="{BB962C8B-B14F-4D97-AF65-F5344CB8AC3E}">
        <p14:creationId xmlns:p14="http://schemas.microsoft.com/office/powerpoint/2010/main" val="203668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fontScale="77500" lnSpcReduction="20000"/>
          </a:bodyPr>
          <a:lstStyle/>
          <a:p>
            <a:r>
              <a:rPr lang="en-US" sz="4400"/>
              <a:t>Be alert and of sober mind. Your enemy the devil prowls around like a roaring lion looking for someone to devour. Resist him, standing firm in the faith, because you know that the family of believers throughout the world is undergoing the same kind of sufferings.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1 Peter 5:8-9</a:t>
            </a:r>
          </a:p>
        </p:txBody>
      </p:sp>
      <p:pic>
        <p:nvPicPr>
          <p:cNvPr id="5" name="Picture 4">
            <a:extLst>
              <a:ext uri="{FF2B5EF4-FFF2-40B4-BE49-F238E27FC236}">
                <a16:creationId xmlns:a16="http://schemas.microsoft.com/office/drawing/2014/main" id="{80A54A1C-E7E1-4699-B41C-283A24AA7815}"/>
              </a:ext>
            </a:extLst>
          </p:cNvPr>
          <p:cNvPicPr>
            <a:picLocks noChangeAspect="1"/>
          </p:cNvPicPr>
          <p:nvPr/>
        </p:nvPicPr>
        <p:blipFill>
          <a:blip r:embed="rId2"/>
          <a:stretch>
            <a:fillRect/>
          </a:stretch>
        </p:blipFill>
        <p:spPr>
          <a:xfrm>
            <a:off x="154435" y="5122990"/>
            <a:ext cx="3745578" cy="826681"/>
          </a:xfrm>
          <a:prstGeom prst="rect">
            <a:avLst/>
          </a:prstGeom>
        </p:spPr>
      </p:pic>
    </p:spTree>
    <p:extLst>
      <p:ext uri="{BB962C8B-B14F-4D97-AF65-F5344CB8AC3E}">
        <p14:creationId xmlns:p14="http://schemas.microsoft.com/office/powerpoint/2010/main" val="574610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79928" y="519063"/>
            <a:ext cx="11134165" cy="3307976"/>
          </a:xfrm>
        </p:spPr>
        <p:txBody>
          <a:bodyPr>
            <a:normAutofit/>
          </a:bodyPr>
          <a:lstStyle/>
          <a:p>
            <a:r>
              <a:rPr lang="en-US" sz="4400"/>
              <a:t>1.  BE ALERT &amp; OF SOBER MIND</a:t>
            </a:r>
          </a:p>
        </p:txBody>
      </p:sp>
      <p:pic>
        <p:nvPicPr>
          <p:cNvPr id="5" name="Picture 4">
            <a:extLst>
              <a:ext uri="{FF2B5EF4-FFF2-40B4-BE49-F238E27FC236}">
                <a16:creationId xmlns:a16="http://schemas.microsoft.com/office/drawing/2014/main" id="{80A54A1C-E7E1-4699-B41C-283A24AA7815}"/>
              </a:ext>
            </a:extLst>
          </p:cNvPr>
          <p:cNvPicPr>
            <a:picLocks noChangeAspect="1"/>
          </p:cNvPicPr>
          <p:nvPr/>
        </p:nvPicPr>
        <p:blipFill>
          <a:blip r:embed="rId2"/>
          <a:stretch>
            <a:fillRect/>
          </a:stretch>
        </p:blipFill>
        <p:spPr>
          <a:xfrm>
            <a:off x="154435" y="5122990"/>
            <a:ext cx="3745578" cy="826681"/>
          </a:xfrm>
          <a:prstGeom prst="rect">
            <a:avLst/>
          </a:prstGeom>
        </p:spPr>
      </p:pic>
    </p:spTree>
    <p:extLst>
      <p:ext uri="{BB962C8B-B14F-4D97-AF65-F5344CB8AC3E}">
        <p14:creationId xmlns:p14="http://schemas.microsoft.com/office/powerpoint/2010/main" val="1161849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806822" y="478722"/>
            <a:ext cx="11134165" cy="3307976"/>
          </a:xfrm>
        </p:spPr>
        <p:txBody>
          <a:bodyPr>
            <a:normAutofit/>
          </a:bodyPr>
          <a:lstStyle/>
          <a:p>
            <a:r>
              <a:rPr lang="en-US" sz="4400"/>
              <a:t>1.	BE ALERT &amp; OF A SOBER MIND</a:t>
            </a:r>
          </a:p>
          <a:p>
            <a:r>
              <a:rPr lang="en-US" sz="4400"/>
              <a:t>2.	RESIST HIM BY TAKING A FAITH STAND</a:t>
            </a:r>
          </a:p>
        </p:txBody>
      </p:sp>
      <p:pic>
        <p:nvPicPr>
          <p:cNvPr id="5" name="Picture 4">
            <a:extLst>
              <a:ext uri="{FF2B5EF4-FFF2-40B4-BE49-F238E27FC236}">
                <a16:creationId xmlns:a16="http://schemas.microsoft.com/office/drawing/2014/main" id="{80A54A1C-E7E1-4699-B41C-283A24AA7815}"/>
              </a:ext>
            </a:extLst>
          </p:cNvPr>
          <p:cNvPicPr>
            <a:picLocks noChangeAspect="1"/>
          </p:cNvPicPr>
          <p:nvPr/>
        </p:nvPicPr>
        <p:blipFill>
          <a:blip r:embed="rId2"/>
          <a:stretch>
            <a:fillRect/>
          </a:stretch>
        </p:blipFill>
        <p:spPr>
          <a:xfrm>
            <a:off x="154435" y="5122990"/>
            <a:ext cx="3745578" cy="826681"/>
          </a:xfrm>
          <a:prstGeom prst="rect">
            <a:avLst/>
          </a:prstGeom>
        </p:spPr>
      </p:pic>
    </p:spTree>
    <p:extLst>
      <p:ext uri="{BB962C8B-B14F-4D97-AF65-F5344CB8AC3E}">
        <p14:creationId xmlns:p14="http://schemas.microsoft.com/office/powerpoint/2010/main" val="2630458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0A54A1C-E7E1-4699-B41C-283A24AA7815}"/>
              </a:ext>
            </a:extLst>
          </p:cNvPr>
          <p:cNvPicPr>
            <a:picLocks noChangeAspect="1"/>
          </p:cNvPicPr>
          <p:nvPr/>
        </p:nvPicPr>
        <p:blipFill>
          <a:blip r:embed="rId2"/>
          <a:stretch>
            <a:fillRect/>
          </a:stretch>
        </p:blipFill>
        <p:spPr>
          <a:xfrm>
            <a:off x="154435" y="5122990"/>
            <a:ext cx="3745578" cy="826681"/>
          </a:xfrm>
          <a:prstGeom prst="rect">
            <a:avLst/>
          </a:prstGeom>
        </p:spPr>
      </p:pic>
      <p:sp>
        <p:nvSpPr>
          <p:cNvPr id="6" name="Subtitle 2">
            <a:extLst>
              <a:ext uri="{FF2B5EF4-FFF2-40B4-BE49-F238E27FC236}">
                <a16:creationId xmlns:a16="http://schemas.microsoft.com/office/drawing/2014/main" id="{E3B17BE7-3D75-4404-8D39-546E676984D1}"/>
              </a:ext>
            </a:extLst>
          </p:cNvPr>
          <p:cNvSpPr txBox="1">
            <a:spLocks/>
          </p:cNvSpPr>
          <p:nvPr/>
        </p:nvSpPr>
        <p:spPr>
          <a:xfrm>
            <a:off x="1057835" y="241075"/>
            <a:ext cx="11134165" cy="3307976"/>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en-US" sz="4400"/>
              <a:t>1.	BE ALERT &amp; OF A SOBER MIND</a:t>
            </a:r>
          </a:p>
          <a:p>
            <a:r>
              <a:rPr lang="en-US" sz="4400"/>
              <a:t>2.	RESIST HIM BY TAKING A FAITH STAND</a:t>
            </a:r>
          </a:p>
          <a:p>
            <a:r>
              <a:rPr lang="en-US" sz="4400"/>
              <a:t>3.	Join the pride</a:t>
            </a:r>
          </a:p>
        </p:txBody>
      </p:sp>
    </p:spTree>
    <p:extLst>
      <p:ext uri="{BB962C8B-B14F-4D97-AF65-F5344CB8AC3E}">
        <p14:creationId xmlns:p14="http://schemas.microsoft.com/office/powerpoint/2010/main" val="1391328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fontScale="85000" lnSpcReduction="10000"/>
          </a:bodyPr>
          <a:lstStyle/>
          <a:p>
            <a:pPr algn="ctr"/>
            <a:r>
              <a:rPr lang="en-US" sz="7200"/>
              <a:t>…BUT FIRST…</a:t>
            </a:r>
          </a:p>
          <a:p>
            <a:pPr algn="ctr"/>
            <a:r>
              <a:rPr lang="en-US" sz="7200"/>
              <a:t>A WORD ABOUT A WATCHMAN ON THE WALL</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Ezekiel 33:1-9</a:t>
            </a:r>
          </a:p>
        </p:txBody>
      </p:sp>
      <p:pic>
        <p:nvPicPr>
          <p:cNvPr id="6" name="Picture 5">
            <a:extLst>
              <a:ext uri="{FF2B5EF4-FFF2-40B4-BE49-F238E27FC236}">
                <a16:creationId xmlns:a16="http://schemas.microsoft.com/office/drawing/2014/main" id="{B7696B0E-C4D9-4D1E-A0E7-A62E9D0CD758}"/>
              </a:ext>
            </a:extLst>
          </p:cNvPr>
          <p:cNvPicPr>
            <a:picLocks noChangeAspect="1"/>
          </p:cNvPicPr>
          <p:nvPr/>
        </p:nvPicPr>
        <p:blipFill>
          <a:blip r:embed="rId2"/>
          <a:stretch>
            <a:fillRect/>
          </a:stretch>
        </p:blipFill>
        <p:spPr>
          <a:xfrm>
            <a:off x="166775" y="4980394"/>
            <a:ext cx="2371550" cy="859611"/>
          </a:xfrm>
          <a:prstGeom prst="rect">
            <a:avLst/>
          </a:prstGeom>
        </p:spPr>
      </p:pic>
    </p:spTree>
    <p:extLst>
      <p:ext uri="{BB962C8B-B14F-4D97-AF65-F5344CB8AC3E}">
        <p14:creationId xmlns:p14="http://schemas.microsoft.com/office/powerpoint/2010/main" val="3084708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lnSpcReduction="10000"/>
          </a:bodyPr>
          <a:lstStyle/>
          <a:p>
            <a:r>
              <a:rPr lang="en-US" sz="3600"/>
              <a:t>Dear friends, although I was very </a:t>
            </a:r>
            <a:r>
              <a:rPr lang="en-US" sz="3600" u="sng"/>
              <a:t>eager</a:t>
            </a:r>
            <a:r>
              <a:rPr lang="en-US" sz="3600"/>
              <a:t> to write to you about the salvation we share, I felt </a:t>
            </a:r>
            <a:r>
              <a:rPr lang="en-US" sz="3600" u="sng"/>
              <a:t>compelled</a:t>
            </a:r>
            <a:r>
              <a:rPr lang="en-US" sz="3600"/>
              <a:t> to write and </a:t>
            </a:r>
            <a:r>
              <a:rPr lang="en-US" sz="3600" u="sng"/>
              <a:t>urge</a:t>
            </a:r>
            <a:r>
              <a:rPr lang="en-US" sz="3600"/>
              <a:t> you to </a:t>
            </a:r>
            <a:r>
              <a:rPr lang="en-US" sz="3600" u="sng"/>
              <a:t>contend</a:t>
            </a:r>
            <a:r>
              <a:rPr lang="en-US" sz="3600"/>
              <a:t> </a:t>
            </a:r>
            <a:r>
              <a:rPr lang="en-US" sz="3600" u="sng"/>
              <a:t>for</a:t>
            </a:r>
            <a:r>
              <a:rPr lang="en-US" sz="3600"/>
              <a:t> the faith that was once for all entrusted to God’s holy people.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Jude 3</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653874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fontScale="92500" lnSpcReduction="10000"/>
          </a:bodyPr>
          <a:lstStyle/>
          <a:p>
            <a:r>
              <a:rPr lang="en-US" sz="6600"/>
              <a:t>FEAR MUST BE DEALT WITH IN ORDER FOR US TO BEGIN CONTENDING</a:t>
            </a:r>
          </a:p>
        </p:txBody>
      </p:sp>
      <p:pic>
        <p:nvPicPr>
          <p:cNvPr id="6" name="Picture 5">
            <a:extLst>
              <a:ext uri="{FF2B5EF4-FFF2-40B4-BE49-F238E27FC236}">
                <a16:creationId xmlns:a16="http://schemas.microsoft.com/office/drawing/2014/main" id="{ED884EA0-4A46-444D-859D-D8BB82F461C8}"/>
              </a:ext>
            </a:extLst>
          </p:cNvPr>
          <p:cNvPicPr>
            <a:picLocks noChangeAspect="1"/>
          </p:cNvPicPr>
          <p:nvPr/>
        </p:nvPicPr>
        <p:blipFill>
          <a:blip r:embed="rId2"/>
          <a:stretch>
            <a:fillRect/>
          </a:stretch>
        </p:blipFill>
        <p:spPr>
          <a:xfrm>
            <a:off x="166775" y="5122017"/>
            <a:ext cx="2371550" cy="859611"/>
          </a:xfrm>
          <a:prstGeom prst="rect">
            <a:avLst/>
          </a:prstGeom>
        </p:spPr>
      </p:pic>
    </p:spTree>
    <p:extLst>
      <p:ext uri="{BB962C8B-B14F-4D97-AF65-F5344CB8AC3E}">
        <p14:creationId xmlns:p14="http://schemas.microsoft.com/office/powerpoint/2010/main" val="2833442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lnSpcReduction="10000"/>
          </a:bodyPr>
          <a:lstStyle/>
          <a:p>
            <a:r>
              <a:rPr lang="en-US" sz="4400"/>
              <a:t>Peace I leave with you; my peace I give you. I do not give to you as the world gives. Do not </a:t>
            </a:r>
            <a:r>
              <a:rPr lang="en-US" sz="4400" u="sng"/>
              <a:t>let</a:t>
            </a:r>
            <a:r>
              <a:rPr lang="en-US" sz="4400"/>
              <a:t> your hearts be troubled and do not </a:t>
            </a:r>
            <a:r>
              <a:rPr lang="en-US" sz="4400" u="sng"/>
              <a:t>be</a:t>
            </a:r>
            <a:r>
              <a:rPr lang="en-US" sz="4400"/>
              <a:t> afraid.</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John 14: 27</a:t>
            </a:r>
          </a:p>
        </p:txBody>
      </p:sp>
      <p:pic>
        <p:nvPicPr>
          <p:cNvPr id="2" name="Picture 1">
            <a:extLst>
              <a:ext uri="{FF2B5EF4-FFF2-40B4-BE49-F238E27FC236}">
                <a16:creationId xmlns:a16="http://schemas.microsoft.com/office/drawing/2014/main" id="{823AF883-04A0-4722-9AEF-A881D30BB485}"/>
              </a:ext>
            </a:extLst>
          </p:cNvPr>
          <p:cNvPicPr>
            <a:picLocks noChangeAspect="1"/>
          </p:cNvPicPr>
          <p:nvPr/>
        </p:nvPicPr>
        <p:blipFill>
          <a:blip r:embed="rId2"/>
          <a:stretch>
            <a:fillRect/>
          </a:stretch>
        </p:blipFill>
        <p:spPr>
          <a:xfrm>
            <a:off x="223925" y="5122017"/>
            <a:ext cx="2371550" cy="859611"/>
          </a:xfrm>
          <a:prstGeom prst="rect">
            <a:avLst/>
          </a:prstGeom>
        </p:spPr>
      </p:pic>
    </p:spTree>
    <p:extLst>
      <p:ext uri="{BB962C8B-B14F-4D97-AF65-F5344CB8AC3E}">
        <p14:creationId xmlns:p14="http://schemas.microsoft.com/office/powerpoint/2010/main" val="2653807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a:bodyPr>
          <a:lstStyle/>
          <a:p>
            <a:r>
              <a:rPr lang="en-US" sz="6600"/>
              <a:t>“The Only Thing we have to fear is fear itself.”</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Franklin Delano Roosevelt</a:t>
            </a:r>
          </a:p>
        </p:txBody>
      </p:sp>
      <p:pic>
        <p:nvPicPr>
          <p:cNvPr id="6" name="Picture 5">
            <a:extLst>
              <a:ext uri="{FF2B5EF4-FFF2-40B4-BE49-F238E27FC236}">
                <a16:creationId xmlns:a16="http://schemas.microsoft.com/office/drawing/2014/main" id="{ED884EA0-4A46-444D-859D-D8BB82F461C8}"/>
              </a:ext>
            </a:extLst>
          </p:cNvPr>
          <p:cNvPicPr>
            <a:picLocks noChangeAspect="1"/>
          </p:cNvPicPr>
          <p:nvPr/>
        </p:nvPicPr>
        <p:blipFill>
          <a:blip r:embed="rId2"/>
          <a:stretch>
            <a:fillRect/>
          </a:stretch>
        </p:blipFill>
        <p:spPr>
          <a:xfrm>
            <a:off x="166775" y="5122017"/>
            <a:ext cx="2371550" cy="859611"/>
          </a:xfrm>
          <a:prstGeom prst="rect">
            <a:avLst/>
          </a:prstGeom>
        </p:spPr>
      </p:pic>
    </p:spTree>
    <p:extLst>
      <p:ext uri="{BB962C8B-B14F-4D97-AF65-F5344CB8AC3E}">
        <p14:creationId xmlns:p14="http://schemas.microsoft.com/office/powerpoint/2010/main" val="63370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big cat, mammal&#10;&#10;Description automatically generated">
            <a:extLst>
              <a:ext uri="{FF2B5EF4-FFF2-40B4-BE49-F238E27FC236}">
                <a16:creationId xmlns:a16="http://schemas.microsoft.com/office/drawing/2014/main" id="{031C14E2-4815-4EB9-B192-85F4DD9ECD54}"/>
              </a:ext>
            </a:extLst>
          </p:cNvPr>
          <p:cNvPicPr>
            <a:picLocks noChangeAspect="1"/>
          </p:cNvPicPr>
          <p:nvPr/>
        </p:nvPicPr>
        <p:blipFill>
          <a:blip r:embed="rId2"/>
          <a:stretch>
            <a:fillRect/>
          </a:stretch>
        </p:blipFill>
        <p:spPr>
          <a:xfrm>
            <a:off x="1950266" y="0"/>
            <a:ext cx="9143557" cy="6091518"/>
          </a:xfrm>
          <a:prstGeom prst="rect">
            <a:avLst/>
          </a:prstGeom>
        </p:spPr>
      </p:pic>
    </p:spTree>
    <p:extLst>
      <p:ext uri="{BB962C8B-B14F-4D97-AF65-F5344CB8AC3E}">
        <p14:creationId xmlns:p14="http://schemas.microsoft.com/office/powerpoint/2010/main" val="3322706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5" name="Picture 4" descr="A group of people in clothing&#10;&#10;Description automatically generated with medium confidence">
            <a:extLst>
              <a:ext uri="{FF2B5EF4-FFF2-40B4-BE49-F238E27FC236}">
                <a16:creationId xmlns:a16="http://schemas.microsoft.com/office/drawing/2014/main" id="{559A0663-C58B-46BB-B36E-8E9AB237DFD1}"/>
              </a:ext>
            </a:extLst>
          </p:cNvPr>
          <p:cNvPicPr>
            <a:picLocks noChangeAspect="1"/>
          </p:cNvPicPr>
          <p:nvPr/>
        </p:nvPicPr>
        <p:blipFill>
          <a:blip r:embed="rId2"/>
          <a:stretch>
            <a:fillRect/>
          </a:stretch>
        </p:blipFill>
        <p:spPr>
          <a:xfrm>
            <a:off x="636134" y="0"/>
            <a:ext cx="10919732" cy="6115050"/>
          </a:xfrm>
          <a:prstGeom prst="rect">
            <a:avLst/>
          </a:prstGeom>
        </p:spPr>
      </p:pic>
    </p:spTree>
    <p:extLst>
      <p:ext uri="{BB962C8B-B14F-4D97-AF65-F5344CB8AC3E}">
        <p14:creationId xmlns:p14="http://schemas.microsoft.com/office/powerpoint/2010/main" val="3697643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fontScale="92500" lnSpcReduction="10000"/>
          </a:bodyPr>
          <a:lstStyle/>
          <a:p>
            <a:r>
              <a:rPr lang="en-US" sz="6600"/>
              <a:t>In the wizard of oz one of the great curiosities was the “cowardly lion”</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6" name="Picture 5">
            <a:extLst>
              <a:ext uri="{FF2B5EF4-FFF2-40B4-BE49-F238E27FC236}">
                <a16:creationId xmlns:a16="http://schemas.microsoft.com/office/drawing/2014/main" id="{ED884EA0-4A46-444D-859D-D8BB82F461C8}"/>
              </a:ext>
            </a:extLst>
          </p:cNvPr>
          <p:cNvPicPr>
            <a:picLocks noChangeAspect="1"/>
          </p:cNvPicPr>
          <p:nvPr/>
        </p:nvPicPr>
        <p:blipFill>
          <a:blip r:embed="rId2"/>
          <a:stretch>
            <a:fillRect/>
          </a:stretch>
        </p:blipFill>
        <p:spPr>
          <a:xfrm>
            <a:off x="166775" y="5122017"/>
            <a:ext cx="2371550" cy="859611"/>
          </a:xfrm>
          <a:prstGeom prst="rect">
            <a:avLst/>
          </a:prstGeom>
        </p:spPr>
      </p:pic>
    </p:spTree>
    <p:extLst>
      <p:ext uri="{BB962C8B-B14F-4D97-AF65-F5344CB8AC3E}">
        <p14:creationId xmlns:p14="http://schemas.microsoft.com/office/powerpoint/2010/main" val="52667304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Gallery</vt:lpstr>
      <vt:lpstr>CONTEND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CONTEND</dc:title>
  <dc:creator>Douglas Martin</dc:creator>
  <cp:revision>1</cp:revision>
  <dcterms:created xsi:type="dcterms:W3CDTF">2021-01-16T18:27:00Z</dcterms:created>
  <dcterms:modified xsi:type="dcterms:W3CDTF">2021-01-17T14:18:16Z</dcterms:modified>
</cp:coreProperties>
</file>