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314" r:id="rId3"/>
    <p:sldId id="318" r:id="rId4"/>
    <p:sldId id="298" r:id="rId5"/>
    <p:sldId id="300" r:id="rId6"/>
    <p:sldId id="301" r:id="rId7"/>
    <p:sldId id="317" r:id="rId8"/>
    <p:sldId id="260" r:id="rId9"/>
    <p:sldId id="304" r:id="rId10"/>
    <p:sldId id="284" r:id="rId11"/>
    <p:sldId id="313" r:id="rId12"/>
    <p:sldId id="31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1E8284-46B0-4FA7-8001-9C6C7BEBC0C1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57451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6000" b="1" dirty="0"/>
              <a:t>  READY FOR THIS? </a:t>
            </a:r>
            <a:endParaRPr lang="en-US" sz="6000" dirty="0"/>
          </a:p>
          <a:p>
            <a:pPr marL="36576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8229600" cy="471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393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524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dirty="0"/>
              <a:t>You are blessed in every way</a:t>
            </a:r>
          </a:p>
          <a:p>
            <a:pPr marL="36576" indent="0">
              <a:buNone/>
            </a:pPr>
            <a:r>
              <a:rPr lang="en-US" sz="2800" dirty="0"/>
              <a:t>Ephesians 1:3</a:t>
            </a:r>
          </a:p>
          <a:p>
            <a:pPr marL="36576" indent="0">
              <a:buNone/>
            </a:pPr>
            <a:r>
              <a:rPr lang="en-US" sz="4000" dirty="0"/>
              <a:t>You are blood bought…</a:t>
            </a:r>
          </a:p>
          <a:p>
            <a:pPr marL="36576" indent="0">
              <a:buNone/>
            </a:pPr>
            <a:r>
              <a:rPr lang="en-US" sz="2400" dirty="0"/>
              <a:t>I Corinthians 6:19-20</a:t>
            </a:r>
          </a:p>
          <a:p>
            <a:pPr marL="36576" indent="0">
              <a:buNone/>
            </a:pPr>
            <a:r>
              <a:rPr lang="en-US" sz="4000" dirty="0"/>
              <a:t>You are born of God</a:t>
            </a:r>
          </a:p>
          <a:p>
            <a:pPr marL="36576" indent="0">
              <a:buNone/>
            </a:pPr>
            <a:r>
              <a:rPr lang="en-US" sz="2400" dirty="0"/>
              <a:t>John 5:18</a:t>
            </a:r>
          </a:p>
        </p:txBody>
      </p:sp>
    </p:spTree>
    <p:extLst>
      <p:ext uri="{BB962C8B-B14F-4D97-AF65-F5344CB8AC3E}">
        <p14:creationId xmlns:p14="http://schemas.microsoft.com/office/powerpoint/2010/main" val="2070052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sz="3600" dirty="0"/>
          </a:p>
          <a:p>
            <a:pPr marL="36576" indent="0">
              <a:buNone/>
            </a:pPr>
            <a:r>
              <a:rPr lang="en-US" sz="3600" dirty="0"/>
              <a:t>Lose the excuses.</a:t>
            </a:r>
          </a:p>
          <a:p>
            <a:pPr marL="36576" indent="0">
              <a:buNone/>
            </a:pPr>
            <a:r>
              <a:rPr lang="en-US" sz="3600" dirty="0"/>
              <a:t>Don’t let others define or limit you.</a:t>
            </a:r>
          </a:p>
          <a:p>
            <a:pPr marL="36576" indent="0">
              <a:buNone/>
            </a:pPr>
            <a:r>
              <a:rPr lang="en-US" sz="3600" dirty="0"/>
              <a:t>Get rid of negative self talk.</a:t>
            </a:r>
          </a:p>
          <a:p>
            <a:pPr marL="36576" indent="0">
              <a:buNone/>
            </a:pPr>
            <a:r>
              <a:rPr lang="en-US" sz="3600" dirty="0"/>
              <a:t>Cast all your cares on him.</a:t>
            </a:r>
          </a:p>
          <a:p>
            <a:pPr marL="36576" indent="0">
              <a:buNone/>
            </a:pPr>
            <a:r>
              <a:rPr lang="en-US" sz="3600" dirty="0"/>
              <a:t>Don’t let anything stop you.</a:t>
            </a:r>
          </a:p>
          <a:p>
            <a:pPr marL="36576" indent="0">
              <a:buNone/>
            </a:pPr>
            <a:endParaRPr lang="en-US" sz="3600" dirty="0"/>
          </a:p>
          <a:p>
            <a:pPr marL="36576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637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sz="3600" dirty="0"/>
          </a:p>
          <a:p>
            <a:pPr marL="36576" indent="0">
              <a:buNone/>
            </a:pPr>
            <a:r>
              <a:rPr lang="en-US" sz="3600" dirty="0"/>
              <a:t>God my prayer is to live up to the image you have of me—a perfect duplicate of Christ. In your book I’m there, but let </a:t>
            </a:r>
          </a:p>
          <a:p>
            <a:pPr marL="36576" indent="0">
              <a:buNone/>
            </a:pPr>
            <a:r>
              <a:rPr lang="en-US" sz="3600" dirty="0"/>
              <a:t>it be fully worked out in my life on earth.</a:t>
            </a:r>
          </a:p>
          <a:p>
            <a:pPr marL="36576" indent="0">
              <a:buNone/>
            </a:pPr>
            <a:r>
              <a:rPr lang="en-US" sz="3600" dirty="0"/>
              <a:t>In Jesus name, amen.</a:t>
            </a:r>
          </a:p>
          <a:p>
            <a:pPr marL="36576" indent="0">
              <a:buNone/>
            </a:pPr>
            <a:endParaRPr lang="en-US" sz="3600" dirty="0"/>
          </a:p>
          <a:p>
            <a:pPr marL="36576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0105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TOP RESOLUTIONS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</a:t>
            </a:r>
            <a:r>
              <a:rPr lang="en-US" sz="4400" b="1" dirty="0"/>
              <a:t>1.  Get in shape.</a:t>
            </a:r>
          </a:p>
          <a:p>
            <a:pPr marL="36576" indent="0">
              <a:buNone/>
            </a:pPr>
            <a:r>
              <a:rPr lang="en-US" sz="4400" b="1" dirty="0"/>
              <a:t>2.   Lost weight.</a:t>
            </a:r>
          </a:p>
          <a:p>
            <a:pPr marL="36576" indent="0">
              <a:buNone/>
            </a:pPr>
            <a:r>
              <a:rPr lang="en-US" sz="4400" b="1" dirty="0"/>
              <a:t>3.   Get healthy.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9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MY RESOLUTIONS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</a:t>
            </a:r>
            <a:r>
              <a:rPr lang="en-US" sz="4400" b="1" dirty="0"/>
              <a:t>1.  Be mediocre</a:t>
            </a:r>
          </a:p>
          <a:p>
            <a:pPr marL="36576" indent="0">
              <a:buNone/>
            </a:pPr>
            <a:r>
              <a:rPr lang="en-US" sz="4400" b="1" dirty="0"/>
              <a:t>2.   Don’t step in it.</a:t>
            </a:r>
          </a:p>
          <a:p>
            <a:pPr marL="36576" indent="0">
              <a:buNone/>
            </a:pPr>
            <a:r>
              <a:rPr lang="en-US" sz="4400" b="1" dirty="0"/>
              <a:t>3.   Play golf.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4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Philippians 3:13-15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92500" lnSpcReduction="100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I do not assume that I have arrived at some high level of maturity, and can just coast into Heaven. </a:t>
            </a:r>
          </a:p>
          <a:p>
            <a:pPr marL="36576" indent="0">
              <a:buNone/>
            </a:pPr>
            <a:r>
              <a:rPr lang="en-US" sz="4000" b="1" dirty="0"/>
              <a:t>But I am forgetting 2020 and moving on to 2021, pressing on toward the superior life Jesus’ has promised.         --</a:t>
            </a:r>
            <a:r>
              <a:rPr lang="en-US" b="1" dirty="0" err="1"/>
              <a:t>Henton</a:t>
            </a:r>
            <a:r>
              <a:rPr lang="en-US" b="1" dirty="0"/>
              <a:t> paraphrase</a:t>
            </a:r>
          </a:p>
        </p:txBody>
      </p:sp>
    </p:spTree>
    <p:extLst>
      <p:ext uri="{BB962C8B-B14F-4D97-AF65-F5344CB8AC3E}">
        <p14:creationId xmlns:p14="http://schemas.microsoft.com/office/powerpoint/2010/main" val="306511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What is your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 algn="ctr">
              <a:buNone/>
            </a:pPr>
            <a:r>
              <a:rPr lang="en-US" sz="4000" b="1" dirty="0"/>
              <a:t> My plan is to line up </a:t>
            </a:r>
          </a:p>
          <a:p>
            <a:pPr marL="36576" indent="0" algn="ctr">
              <a:buNone/>
            </a:pPr>
            <a:r>
              <a:rPr lang="en-US" sz="4000" b="1" dirty="0"/>
              <a:t>with God’s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1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No condemnation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God does not want us to live in failure and condemnation, but </a:t>
            </a:r>
          </a:p>
          <a:p>
            <a:pPr marL="36576" indent="0">
              <a:buNone/>
            </a:pPr>
            <a:r>
              <a:rPr lang="en-US" sz="4000" b="1" dirty="0"/>
              <a:t>fulfillment and satisfaction.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8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Luke 8:14-15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925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 14 In this soil the seed was choked by the cares and riches </a:t>
            </a:r>
          </a:p>
          <a:p>
            <a:pPr marL="36576" indent="0">
              <a:buNone/>
            </a:pPr>
            <a:r>
              <a:rPr lang="en-US" sz="4000" b="1" dirty="0"/>
              <a:t>and pleasures of life, and their fruit did not mature.  15 Those who planted in good soil heard the word and held it fast with expectation. --HP</a:t>
            </a:r>
            <a:endParaRPr lang="en-US" sz="2800" b="1" dirty="0"/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83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1 Thessalonians 5:15-19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525963"/>
          </a:xfrm>
        </p:spPr>
        <p:txBody>
          <a:bodyPr>
            <a:normAutofit fontScale="62500" lnSpcReduction="20000"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5700" b="1" dirty="0"/>
              <a:t>15 Don’t repay anyone evil for evil, but always seek to do good to one another and to everyone. 16  Rejoice always, 17  pray without ceasing, 18  give thanks in all circumstances; for this is the will of God in Christ Jesus for you. </a:t>
            </a:r>
            <a:r>
              <a:rPr lang="en-US" sz="3800" b="1" dirty="0"/>
              <a:t>ESV</a:t>
            </a:r>
          </a:p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7408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486400"/>
          </a:xfrm>
        </p:spPr>
        <p:txBody>
          <a:bodyPr>
            <a:normAutofit fontScale="25000" lnSpcReduction="200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16000" dirty="0"/>
              <a:t>You are able    </a:t>
            </a:r>
            <a:r>
              <a:rPr lang="en-US" sz="9600" dirty="0"/>
              <a:t>Philippians 4:13</a:t>
            </a:r>
          </a:p>
          <a:p>
            <a:pPr marL="36576" indent="0">
              <a:buNone/>
            </a:pPr>
            <a:r>
              <a:rPr lang="en-US" sz="16000" dirty="0"/>
              <a:t>You are abounding in grace</a:t>
            </a:r>
          </a:p>
          <a:p>
            <a:pPr marL="36576" indent="0">
              <a:buNone/>
            </a:pPr>
            <a:r>
              <a:rPr lang="en-US" sz="11200" dirty="0"/>
              <a:t>II Corinthians 9:8</a:t>
            </a:r>
          </a:p>
          <a:p>
            <a:pPr marL="36576" indent="0">
              <a:buNone/>
            </a:pPr>
            <a:r>
              <a:rPr lang="en-US" sz="16000" dirty="0"/>
              <a:t>You are mature in Christ </a:t>
            </a:r>
          </a:p>
          <a:p>
            <a:pPr marL="36576" indent="0">
              <a:buNone/>
            </a:pPr>
            <a:r>
              <a:rPr lang="en-US" sz="9600" dirty="0"/>
              <a:t>Ephesians 4:13</a:t>
            </a:r>
          </a:p>
          <a:p>
            <a:pPr marL="36576" indent="0">
              <a:buNone/>
            </a:pPr>
            <a:r>
              <a:rPr lang="en-US" sz="16000" dirty="0"/>
              <a:t>You are Abraham’s offspring</a:t>
            </a:r>
          </a:p>
          <a:p>
            <a:pPr marL="36576" indent="0">
              <a:buNone/>
            </a:pPr>
            <a:r>
              <a:rPr lang="en-US" sz="11200" dirty="0"/>
              <a:t>Galatians 3:29</a:t>
            </a:r>
          </a:p>
          <a:p>
            <a:pPr marL="36576" indent="0">
              <a:buNone/>
            </a:pPr>
            <a:r>
              <a:rPr lang="en-US" sz="16000" dirty="0"/>
              <a:t>You are conforming to Christ </a:t>
            </a:r>
          </a:p>
          <a:p>
            <a:pPr marL="36576" indent="0">
              <a:buNone/>
            </a:pPr>
            <a:r>
              <a:rPr lang="en-US" sz="9600" dirty="0"/>
              <a:t>Romans 8:29</a:t>
            </a:r>
          </a:p>
          <a:p>
            <a:pPr marL="36576" indent="0">
              <a:buNone/>
            </a:pPr>
            <a:endParaRPr lang="en-US" sz="5100" dirty="0"/>
          </a:p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0055364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17708</TotalTime>
  <Words>379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Franklin Gothic Book</vt:lpstr>
      <vt:lpstr>Wingdings 2</vt:lpstr>
      <vt:lpstr>Technic</vt:lpstr>
      <vt:lpstr>PowerPoint Presentation</vt:lpstr>
      <vt:lpstr>         TOP RESOLUTIONS</vt:lpstr>
      <vt:lpstr>         MY RESOLUTIONS</vt:lpstr>
      <vt:lpstr>         Philippians 3:13-15</vt:lpstr>
      <vt:lpstr>             What is your plan?</vt:lpstr>
      <vt:lpstr>          No condemnation</vt:lpstr>
      <vt:lpstr>            Luke 8:14-15</vt:lpstr>
      <vt:lpstr>    1 Thessalonians 5:15-19</vt:lpstr>
      <vt:lpstr>             </vt:lpstr>
      <vt:lpstr>                </vt:lpstr>
      <vt:lpstr>                Conclusion</vt:lpstr>
      <vt:lpstr>                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stevo</dc:creator>
  <cp:lastModifiedBy>Douglas Martin</cp:lastModifiedBy>
  <cp:revision>87</cp:revision>
  <dcterms:created xsi:type="dcterms:W3CDTF">2020-05-10T15:24:31Z</dcterms:created>
  <dcterms:modified xsi:type="dcterms:W3CDTF">2021-01-10T18:29:40Z</dcterms:modified>
</cp:coreProperties>
</file>