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72" r:id="rId6"/>
    <p:sldId id="271" r:id="rId7"/>
    <p:sldId id="261" r:id="rId8"/>
    <p:sldId id="262" r:id="rId9"/>
    <p:sldId id="270" r:id="rId10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783AE2-16E6-4855-9442-4CB0A27CAD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BAFDCA-A27F-48C2-937C-FE6E52D68D6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B1E4AEC-34CD-4BA3-B32D-3FB008C4264F}" type="datetimeFigureOut">
              <a:rPr lang="en-US"/>
              <a:pPr>
                <a:defRPr/>
              </a:pPr>
              <a:t>1/3/2021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552A2B0-8D66-4C6A-B2F3-E316A0B910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AE5F9A-131A-47AD-A0E2-5DC53CE5F1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922C40-23DC-4A93-A636-5FE2577BE4A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3AD93F-5F45-43CE-B884-6878C5D52B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E8735FF-E83D-41B2-BD32-0CDA432259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46794AF8-365B-4936-9945-1E5A97821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6866998B-4B17-421D-B40C-289EAC0014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2C252DB1-2471-437A-B1C0-2261ADDA52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54B43DA-4B4F-41C5-ABA7-1FA0008B3C4C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72EAABD8-95E4-4AD1-AB6D-050318FFC2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9A3E483E-2497-4C53-B2D2-B7805163A73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937451B-EDF1-4523-9196-10B2847D54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66AF259-55C9-4099-BCEA-DD2850FBB9D4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E9DF435A-B6E8-4788-B5A3-02962EFBC5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DEE0354F-7F56-44AE-B538-2867AA648C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159A34FA-66DC-4749-8850-A5CE7AF743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A50EA47-4F22-4431-86ED-F56D2DF81FF6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E9DF435A-B6E8-4788-B5A3-02962EFBC5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DEE0354F-7F56-44AE-B538-2867AA648C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159A34FA-66DC-4749-8850-A5CE7AF743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A50EA47-4F22-4431-86ED-F56D2DF81FF6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560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E9DF435A-B6E8-4788-B5A3-02962EFBC5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DEE0354F-7F56-44AE-B538-2867AA648C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159A34FA-66DC-4749-8850-A5CE7AF743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A50EA47-4F22-4431-86ED-F56D2DF81FF6}" type="slidenum">
              <a:rPr lang="en-US" altLang="en-US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7642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4F726457-5873-47E2-8EF5-BF926C821F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853FF6EF-1850-422F-90A4-10AB89D661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F81A5F7F-2208-436F-B645-B97B334CB6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847F2F9-F474-4220-8EF9-37E7CB4AC08D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82C245FC-8D8D-47F2-88A8-77903127F4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8B0C1AC2-FA60-4115-A206-4586DA73B1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D95F9389-010B-4AB4-8099-009E067635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ACA38CE-EB09-424E-830A-7CA107588517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D576FB8B-FE80-406F-987E-DFED252688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2283C6-BBA6-4DB9-AFE6-C9E5667F73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2E7563C2-70EA-498E-9AD5-F052F50F53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878BFC1-E68C-43E5-AE8C-E19AB3205288}" type="slidenum">
              <a:rPr lang="en-US" altLang="en-US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6DBCC-0344-433E-A67A-5E821DED0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3149A-0999-4925-85E0-F155418B4F4C}" type="datetimeFigureOut">
              <a:rPr lang="en-US"/>
              <a:pPr>
                <a:defRPr/>
              </a:pPr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C44EF-7BB6-4064-9428-E3359C46B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4E541-09CE-4FFA-A2D3-C992F9DE6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38D73-700C-4BF3-BEC8-8881BDB0FD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11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3A759-006F-4715-81A2-46D30F493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F1017-C919-4848-9809-119FF7F457F7}" type="datetimeFigureOut">
              <a:rPr lang="en-US"/>
              <a:pPr>
                <a:defRPr/>
              </a:pPr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263B3-4AAC-4956-A726-6A8EFCFCD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C3FC3-06EC-40A5-A1FF-241C3E13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78089-9C23-4D39-A668-19A492B8C8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450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4AF39-4255-4E84-BC81-CF6122DFF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58329-258A-4C52-BD09-47E3801DEE3A}" type="datetimeFigureOut">
              <a:rPr lang="en-US"/>
              <a:pPr>
                <a:defRPr/>
              </a:pPr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30C4D-9A7B-4739-A6F6-2C834B83A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E58BF-92F1-4377-85E6-D2DFA055F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C6F17-456F-4626-82EE-174587A848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22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5BCE0-8EB4-473F-B20B-6D9A8DF6D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2B47B-A542-41C9-B967-2E12F4C9864B}" type="datetimeFigureOut">
              <a:rPr lang="en-US"/>
              <a:pPr>
                <a:defRPr/>
              </a:pPr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CDD8B-4157-4DC1-9A27-1239E977C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467AD-1411-4E84-B550-55494CEFC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BCA9F-B112-4718-8559-6166F9D90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351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01650-284C-4246-8BEE-72D467825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4B0B6-7815-4C9F-8EF2-DAC02EFF36CB}" type="datetimeFigureOut">
              <a:rPr lang="en-US"/>
              <a:pPr>
                <a:defRPr/>
              </a:pPr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0011B-F1AF-49B7-9214-208FD728D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9811A-3995-408B-AC3D-526B9E887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AAFDA-B267-4114-9E54-F87FDFE3D0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65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D8196BC-1F91-496E-AFCB-CF4B26D5C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95AA0-ADDA-4A0D-9039-5FE8DC6F2776}" type="datetimeFigureOut">
              <a:rPr lang="en-US"/>
              <a:pPr>
                <a:defRPr/>
              </a:pPr>
              <a:t>1/3/2021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B836C4-A797-48FE-9A7A-D604C8E8F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38CBF83-A17C-41BE-A7EE-5BD775EE7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C1AA1-344C-460E-B5F4-C4507918AE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692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AA9CEFA-D7FA-4572-A2A3-03D4BA570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5FC27-8CEC-4F1D-A9DA-36A1ACF92966}" type="datetimeFigureOut">
              <a:rPr lang="en-US"/>
              <a:pPr>
                <a:defRPr/>
              </a:pPr>
              <a:t>1/3/2021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46DBBA4-9076-475E-9138-E31DAE534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B75EDE9-AD40-423F-83DA-67C796F4C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F98504-8364-4891-919F-7074693B9B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62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4ED20E0-5B90-4B81-B4B6-7E9EBC8E6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BAF6F-1B79-4A8F-914B-6D9048CFC3B4}" type="datetimeFigureOut">
              <a:rPr lang="en-US"/>
              <a:pPr>
                <a:defRPr/>
              </a:pPr>
              <a:t>1/3/2021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A798E5E-25B2-41B9-B7A2-9F35AD6BC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B8C9FFB-0B64-43D1-BDF0-42BAA964D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C9214-631F-4712-A6DF-ADA1E9FBE4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384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A309300-7FE1-471F-ADE7-258D4A9B5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69AE6-B808-4785-8191-D30B3DCBE555}" type="datetimeFigureOut">
              <a:rPr lang="en-US"/>
              <a:pPr>
                <a:defRPr/>
              </a:pPr>
              <a:t>1/3/2021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8FB3684-E28D-4108-9F54-FC5D0A29E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26F1B39-C9E9-4D1C-9E8C-1E5189240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E46B0-1413-4DCF-8AA0-4EF4E9B770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88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F88096F-B20C-47EE-8D74-AD16FF7C8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1D665-EFBA-4438-803C-F9CFF323153D}" type="datetimeFigureOut">
              <a:rPr lang="en-US"/>
              <a:pPr>
                <a:defRPr/>
              </a:pPr>
              <a:t>1/3/2021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BCCF5C-1546-4847-B9F7-8779AC79C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086DE4-79C9-46F7-8050-21B7D10AD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D4B94-67AD-4CF4-922C-B9A1C730D6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6164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6252E8-20FD-4896-B5DE-1EAA1EB36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D55A9-2A03-4735-9D5D-972975D4E682}" type="datetimeFigureOut">
              <a:rPr lang="en-US"/>
              <a:pPr>
                <a:defRPr/>
              </a:pPr>
              <a:t>1/3/2021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DD7014-BD53-4CA3-9171-07369B6FA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A58D07-696F-490B-A078-91975A72F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47D44-D2F0-4276-8DEE-5ED2AEA0C8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6C6820B-B80B-4A66-AE53-2E1C27F4DC5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273A6C7-5CBC-45F5-B03E-27CFCAFED1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51666-D25E-4A90-990D-EC9F089A4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9DA449-6F15-4B7E-B026-2470D782AA04}" type="datetimeFigureOut">
              <a:rPr lang="en-US"/>
              <a:pPr>
                <a:defRPr/>
              </a:pPr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2227F-191C-49EE-A2FF-54C8311B82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12B47-B24C-4167-A282-05ECDC32CA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BE2D9D8-B9A3-4610-8359-54BD6A5F7F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AD4C45EB-8755-4B14-8AE2-D6AAC72832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10DA64-270A-4668-ADF6-8EC8B6C2FD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52" name="Picture 3" descr="01032016 Happy New Year 2016.jpg">
            <a:extLst>
              <a:ext uri="{FF2B5EF4-FFF2-40B4-BE49-F238E27FC236}">
                <a16:creationId xmlns:a16="http://schemas.microsoft.com/office/drawing/2014/main" id="{F3D8259B-F1CE-4C5F-A693-75D929752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4BF0F460-0E9E-4BDB-AC0C-513393CBFC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F5042B-DC4B-4124-916B-D4FECF7737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100" name="Picture 3" descr="01032016 Happy New Year 2016.jpg">
            <a:extLst>
              <a:ext uri="{FF2B5EF4-FFF2-40B4-BE49-F238E27FC236}">
                <a16:creationId xmlns:a16="http://schemas.microsoft.com/office/drawing/2014/main" id="{4C4B5941-135C-4639-B19F-ED34A9952E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4">
            <a:extLst>
              <a:ext uri="{FF2B5EF4-FFF2-40B4-BE49-F238E27FC236}">
                <a16:creationId xmlns:a16="http://schemas.microsoft.com/office/drawing/2014/main" id="{3A5A72A2-AE6A-4B0F-A514-A99F8376D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972974"/>
            <a:ext cx="59436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9600" dirty="0">
                <a:solidFill>
                  <a:schemeClr val="bg1"/>
                </a:solidFill>
              </a:rPr>
              <a:t>THREE THINGS </a:t>
            </a:r>
          </a:p>
          <a:p>
            <a:pPr algn="ctr"/>
            <a:r>
              <a:rPr lang="en-US" altLang="en-US" sz="9600" dirty="0">
                <a:solidFill>
                  <a:schemeClr val="bg1"/>
                </a:solidFill>
              </a:rPr>
              <a:t>TO DO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D61763F3-349C-4256-9924-6B226C3AF7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329A99-0E08-4921-BFCB-9AFCADD1BA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24" name="Picture 3" descr="01032016 Happy New Year 2016.jpg">
            <a:extLst>
              <a:ext uri="{FF2B5EF4-FFF2-40B4-BE49-F238E27FC236}">
                <a16:creationId xmlns:a16="http://schemas.microsoft.com/office/drawing/2014/main" id="{C3C006FC-29F2-449E-9A07-AE49878F32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556359-74AD-41EA-BFA1-1F7B4A288C49}"/>
              </a:ext>
            </a:extLst>
          </p:cNvPr>
          <p:cNvSpPr txBox="1"/>
          <p:nvPr/>
        </p:nvSpPr>
        <p:spPr>
          <a:xfrm>
            <a:off x="800100" y="458956"/>
            <a:ext cx="10591800" cy="5940088"/>
          </a:xfrm>
          <a:prstGeom prst="rect">
            <a:avLst/>
          </a:prstGeom>
          <a:solidFill>
            <a:schemeClr val="tx2">
              <a:alpha val="42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Micah 6:8 (NIV)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60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8 </a:t>
            </a:r>
            <a:r>
              <a: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 He has shown you, O mortal, what is good.  And what does the Lord require of you?  To act justly and to love mercy and to walk humbly with your God.</a:t>
            </a:r>
            <a:endParaRPr lang="en-US" sz="6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2862292-2E78-4D84-8921-2926B21469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927E01-9FB9-4960-8D57-0658E08739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148" name="Picture 3" descr="01032016 Happy New Year 2016.jpg">
            <a:extLst>
              <a:ext uri="{FF2B5EF4-FFF2-40B4-BE49-F238E27FC236}">
                <a16:creationId xmlns:a16="http://schemas.microsoft.com/office/drawing/2014/main" id="{C0E222CE-ED97-4F26-B6BD-8D86112F83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623621-D84D-44AA-943A-6E5B62E70721}"/>
              </a:ext>
            </a:extLst>
          </p:cNvPr>
          <p:cNvSpPr txBox="1"/>
          <p:nvPr/>
        </p:nvSpPr>
        <p:spPr>
          <a:xfrm>
            <a:off x="1143000" y="533401"/>
            <a:ext cx="998220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INTRODUCTION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“He has </a:t>
            </a:r>
            <a:r>
              <a:rPr lang="en-US" sz="8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shown</a:t>
            </a:r>
            <a:r>
              <a:rPr lang="en-US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you </a:t>
            </a:r>
            <a:r>
              <a:rPr lang="en-US" sz="8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O mortal</a:t>
            </a:r>
            <a:r>
              <a:rPr lang="en-US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what is </a:t>
            </a:r>
            <a:r>
              <a:rPr lang="en-US" sz="8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good</a:t>
            </a:r>
            <a:r>
              <a:rPr lang="en-US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”</a:t>
            </a:r>
            <a:br>
              <a:rPr lang="en-US" sz="6000" dirty="0">
                <a:latin typeface="+mn-lt"/>
                <a:cs typeface="+mn-cs"/>
              </a:rPr>
            </a:br>
            <a:endParaRPr lang="en-US" sz="6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2862292-2E78-4D84-8921-2926B21469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927E01-9FB9-4960-8D57-0658E08739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148" name="Picture 3" descr="01032016 Happy New Year 2016.jpg">
            <a:extLst>
              <a:ext uri="{FF2B5EF4-FFF2-40B4-BE49-F238E27FC236}">
                <a16:creationId xmlns:a16="http://schemas.microsoft.com/office/drawing/2014/main" id="{C0E222CE-ED97-4F26-B6BD-8D86112F83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623621-D84D-44AA-943A-6E5B62E70721}"/>
              </a:ext>
            </a:extLst>
          </p:cNvPr>
          <p:cNvSpPr txBox="1"/>
          <p:nvPr/>
        </p:nvSpPr>
        <p:spPr>
          <a:xfrm>
            <a:off x="1143000" y="533401"/>
            <a:ext cx="9982200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INTRODUCTION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“And what does the Lord </a:t>
            </a:r>
            <a:r>
              <a:rPr lang="en-US" sz="8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require</a:t>
            </a:r>
            <a:r>
              <a:rPr lang="en-US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8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of you</a:t>
            </a:r>
            <a:r>
              <a:rPr lang="en-US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?”</a:t>
            </a:r>
            <a:br>
              <a:rPr lang="en-US" sz="6000" dirty="0">
                <a:latin typeface="+mn-lt"/>
                <a:cs typeface="+mn-cs"/>
              </a:rPr>
            </a:br>
            <a:endParaRPr lang="en-US" sz="6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0290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2862292-2E78-4D84-8921-2926B21469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927E01-9FB9-4960-8D57-0658E08739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148" name="Picture 3" descr="01032016 Happy New Year 2016.jpg">
            <a:extLst>
              <a:ext uri="{FF2B5EF4-FFF2-40B4-BE49-F238E27FC236}">
                <a16:creationId xmlns:a16="http://schemas.microsoft.com/office/drawing/2014/main" id="{C0E222CE-ED97-4F26-B6BD-8D86112F83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623621-D84D-44AA-943A-6E5B62E70721}"/>
              </a:ext>
            </a:extLst>
          </p:cNvPr>
          <p:cNvSpPr txBox="1"/>
          <p:nvPr/>
        </p:nvSpPr>
        <p:spPr>
          <a:xfrm>
            <a:off x="1143000" y="533401"/>
            <a:ext cx="9982200" cy="5262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#1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ACT JUSTLY</a:t>
            </a:r>
            <a:br>
              <a:rPr lang="en-US" sz="6000" dirty="0">
                <a:latin typeface="+mn-lt"/>
                <a:cs typeface="+mn-cs"/>
              </a:rPr>
            </a:br>
            <a:endParaRPr lang="en-US" sz="6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7095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4EC94DD4-D59B-467E-996F-997F7D5590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7B2CCD-0D47-4B27-B751-6518994178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220" name="Picture 3" descr="01032016 Happy New Year 2016.jpg">
            <a:extLst>
              <a:ext uri="{FF2B5EF4-FFF2-40B4-BE49-F238E27FC236}">
                <a16:creationId xmlns:a16="http://schemas.microsoft.com/office/drawing/2014/main" id="{FC55471E-1CD9-4985-B8F4-8406DD0058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A707D97-0920-4848-A0D5-2E75B88CCF0C}"/>
              </a:ext>
            </a:extLst>
          </p:cNvPr>
          <p:cNvSpPr txBox="1"/>
          <p:nvPr/>
        </p:nvSpPr>
        <p:spPr>
          <a:xfrm>
            <a:off x="990600" y="533401"/>
            <a:ext cx="10591800" cy="5262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#2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LOVE MERCY</a:t>
            </a:r>
            <a:br>
              <a:rPr lang="en-US" sz="6000" dirty="0">
                <a:latin typeface="+mn-lt"/>
                <a:cs typeface="+mn-cs"/>
              </a:rPr>
            </a:br>
            <a:endParaRPr lang="en-US" sz="6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2E4F449A-CF1D-4013-9160-786736714E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6885A5-48FA-4801-AB14-817D9D742D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316" name="Picture 3" descr="01032016 Happy New Year 2016.jpg">
            <a:extLst>
              <a:ext uri="{FF2B5EF4-FFF2-40B4-BE49-F238E27FC236}">
                <a16:creationId xmlns:a16="http://schemas.microsoft.com/office/drawing/2014/main" id="{9C5653B8-83C4-496C-B636-6409119480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1E675-CFDC-41AB-882E-0C664647B4AC}"/>
              </a:ext>
            </a:extLst>
          </p:cNvPr>
          <p:cNvSpPr txBox="1"/>
          <p:nvPr/>
        </p:nvSpPr>
        <p:spPr>
          <a:xfrm>
            <a:off x="1219200" y="533401"/>
            <a:ext cx="9982200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#3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WALK HUMBLY WITH YOUR GOD</a:t>
            </a:r>
            <a:br>
              <a:rPr lang="en-US" sz="6000" dirty="0">
                <a:latin typeface="+mn-lt"/>
                <a:cs typeface="+mn-cs"/>
              </a:rPr>
            </a:br>
            <a:endParaRPr lang="en-US" sz="6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FA820149-C3D2-4E34-8FB6-A544E18D41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CC8302-6732-4737-8F52-B218EA178D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6388" name="Picture 3" descr="01032016 Happy New Year 2016.jpg">
            <a:extLst>
              <a:ext uri="{FF2B5EF4-FFF2-40B4-BE49-F238E27FC236}">
                <a16:creationId xmlns:a16="http://schemas.microsoft.com/office/drawing/2014/main" id="{AA7640F8-EF19-4E5E-A3FA-A6BA42765C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55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4709B9-5639-4934-BE65-CCFFF8AA642C}"/>
              </a:ext>
            </a:extLst>
          </p:cNvPr>
          <p:cNvSpPr txBox="1"/>
          <p:nvPr/>
        </p:nvSpPr>
        <p:spPr>
          <a:xfrm>
            <a:off x="609600" y="533400"/>
            <a:ext cx="10972800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CONCLUSION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endParaRPr 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ACT - justly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LOVE – mercy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WALK – humbly with your God</a:t>
            </a:r>
            <a:endParaRPr lang="en-US" sz="6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113</Words>
  <Application>Microsoft Office PowerPoint</Application>
  <PresentationFormat>Widescreen</PresentationFormat>
  <Paragraphs>29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Douglas Martin</cp:lastModifiedBy>
  <cp:revision>2</cp:revision>
  <cp:lastPrinted>2021-01-03T14:15:59Z</cp:lastPrinted>
  <dcterms:created xsi:type="dcterms:W3CDTF">2016-01-03T14:19:02Z</dcterms:created>
  <dcterms:modified xsi:type="dcterms:W3CDTF">2021-01-03T14:18:33Z</dcterms:modified>
</cp:coreProperties>
</file>