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3" r:id="rId6"/>
    <p:sldId id="265" r:id="rId7"/>
    <p:sldId id="261" r:id="rId8"/>
    <p:sldId id="264" r:id="rId9"/>
    <p:sldId id="267" r:id="rId10"/>
    <p:sldId id="268" r:id="rId11"/>
    <p:sldId id="262" r:id="rId12"/>
    <p:sldId id="266" r:id="rId13"/>
    <p:sldId id="269" r:id="rId14"/>
    <p:sldId id="270" r:id="rId1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4613ED-19F6-49F9-80CB-760542A4C598}" v="33" dt="2020-12-27T14:17:34.9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A14613ED-19F6-49F9-80CB-760542A4C598}"/>
    <pc:docChg chg="delSld modSld sldOrd modMainMaster modNotesMaster">
      <pc:chgData name="Douglas Martin" userId="2f233c73-e982-4686-a2f7-7fcacf256faf" providerId="ADAL" clId="{A14613ED-19F6-49F9-80CB-760542A4C598}" dt="2020-12-27T14:17:34.925" v="91"/>
      <pc:docMkLst>
        <pc:docMk/>
      </pc:docMkLst>
      <pc:sldChg chg="modSp">
        <pc:chgData name="Douglas Martin" userId="2f233c73-e982-4686-a2f7-7fcacf256faf" providerId="ADAL" clId="{A14613ED-19F6-49F9-80CB-760542A4C598}" dt="2020-12-27T14:05:59.741" v="2" actId="14100"/>
        <pc:sldMkLst>
          <pc:docMk/>
          <pc:sldMk cId="0" sldId="256"/>
        </pc:sldMkLst>
        <pc:picChg chg="mod">
          <ac:chgData name="Douglas Martin" userId="2f233c73-e982-4686-a2f7-7fcacf256faf" providerId="ADAL" clId="{A14613ED-19F6-49F9-80CB-760542A4C598}" dt="2020-12-27T14:05:59.741" v="2" actId="14100"/>
          <ac:picMkLst>
            <pc:docMk/>
            <pc:sldMk cId="0" sldId="256"/>
            <ac:picMk id="2052" creationId="{F3D8259B-F1CE-4C5F-A693-75D929752ED8}"/>
          </ac:picMkLst>
        </pc:picChg>
      </pc:sldChg>
      <pc:sldChg chg="modSp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57"/>
        </pc:sldMkLst>
        <pc:spChg chg="mod">
          <ac:chgData name="Douglas Martin" userId="2f233c73-e982-4686-a2f7-7fcacf256faf" providerId="ADAL" clId="{A14613ED-19F6-49F9-80CB-760542A4C598}" dt="2020-12-27T14:08:48.126" v="34" actId="1076"/>
          <ac:spMkLst>
            <pc:docMk/>
            <pc:sldMk cId="0" sldId="257"/>
            <ac:spMk id="4101" creationId="{3A5A72A2-AE6A-4B0F-A514-A99F8376D01F}"/>
          </ac:spMkLst>
        </pc:spChg>
        <pc:picChg chg="mod">
          <ac:chgData name="Douglas Martin" userId="2f233c73-e982-4686-a2f7-7fcacf256faf" providerId="ADAL" clId="{A14613ED-19F6-49F9-80CB-760542A4C598}" dt="2020-12-27T14:06:36.059" v="6" actId="14100"/>
          <ac:picMkLst>
            <pc:docMk/>
            <pc:sldMk cId="0" sldId="257"/>
            <ac:picMk id="4100" creationId="{4C4B5941-135C-4639-B19F-ED34A9952EF7}"/>
          </ac:picMkLst>
        </pc:picChg>
      </pc:sldChg>
      <pc:sldChg chg="modSp del">
        <pc:chgData name="Douglas Martin" userId="2f233c73-e982-4686-a2f7-7fcacf256faf" providerId="ADAL" clId="{A14613ED-19F6-49F9-80CB-760542A4C598}" dt="2020-12-27T14:09:48.335" v="38" actId="47"/>
        <pc:sldMkLst>
          <pc:docMk/>
          <pc:sldMk cId="0" sldId="258"/>
        </pc:sldMkLst>
        <pc:picChg chg="mod">
          <ac:chgData name="Douglas Martin" userId="2f233c73-e982-4686-a2f7-7fcacf256faf" providerId="ADAL" clId="{A14613ED-19F6-49F9-80CB-760542A4C598}" dt="2020-12-27T14:06:09.224" v="4" actId="14100"/>
          <ac:picMkLst>
            <pc:docMk/>
            <pc:sldMk cId="0" sldId="258"/>
            <ac:picMk id="3075" creationId="{0AD7E507-7563-4C0E-AD55-9BBAE756991B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59"/>
        </pc:sldMkLst>
        <pc:spChg chg="mod">
          <ac:chgData name="Douglas Martin" userId="2f233c73-e982-4686-a2f7-7fcacf256faf" providerId="ADAL" clId="{A14613ED-19F6-49F9-80CB-760542A4C598}" dt="2020-12-27T14:08:38.844" v="33" actId="403"/>
          <ac:spMkLst>
            <pc:docMk/>
            <pc:sldMk cId="0" sldId="259"/>
            <ac:spMk id="5" creationId="{68556359-74AD-41EA-BFA1-1F7B4A288C49}"/>
          </ac:spMkLst>
        </pc:spChg>
        <pc:picChg chg="mod">
          <ac:chgData name="Douglas Martin" userId="2f233c73-e982-4686-a2f7-7fcacf256faf" providerId="ADAL" clId="{A14613ED-19F6-49F9-80CB-760542A4C598}" dt="2020-12-27T14:06:45.090" v="8" actId="14100"/>
          <ac:picMkLst>
            <pc:docMk/>
            <pc:sldMk cId="0" sldId="259"/>
            <ac:picMk id="5124" creationId="{C3C006FC-29F2-449E-9A07-AE49878F3289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0"/>
        </pc:sldMkLst>
        <pc:spChg chg="mod">
          <ac:chgData name="Douglas Martin" userId="2f233c73-e982-4686-a2f7-7fcacf256faf" providerId="ADAL" clId="{A14613ED-19F6-49F9-80CB-760542A4C598}" dt="2020-12-27T14:09:04.722" v="37" actId="122"/>
          <ac:spMkLst>
            <pc:docMk/>
            <pc:sldMk cId="0" sldId="260"/>
            <ac:spMk id="5" creationId="{37623621-D84D-44AA-943A-6E5B62E70721}"/>
          </ac:spMkLst>
        </pc:spChg>
        <pc:picChg chg="mod">
          <ac:chgData name="Douglas Martin" userId="2f233c73-e982-4686-a2f7-7fcacf256faf" providerId="ADAL" clId="{A14613ED-19F6-49F9-80CB-760542A4C598}" dt="2020-12-27T14:06:52.387" v="10" actId="14100"/>
          <ac:picMkLst>
            <pc:docMk/>
            <pc:sldMk cId="0" sldId="260"/>
            <ac:picMk id="6148" creationId="{C0E222CE-ED97-4F26-B6BD-8D86112F837A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1"/>
        </pc:sldMkLst>
        <pc:spChg chg="mod">
          <ac:chgData name="Douglas Martin" userId="2f233c73-e982-4686-a2f7-7fcacf256faf" providerId="ADAL" clId="{A14613ED-19F6-49F9-80CB-760542A4C598}" dt="2020-12-27T14:08:19.766" v="29" actId="122"/>
          <ac:spMkLst>
            <pc:docMk/>
            <pc:sldMk cId="0" sldId="261"/>
            <ac:spMk id="5" creationId="{8A707D97-0920-4848-A0D5-2E75B88CCF0C}"/>
          </ac:spMkLst>
        </pc:spChg>
        <pc:picChg chg="mod">
          <ac:chgData name="Douglas Martin" userId="2f233c73-e982-4686-a2f7-7fcacf256faf" providerId="ADAL" clId="{A14613ED-19F6-49F9-80CB-760542A4C598}" dt="2020-12-27T14:07:23.451" v="16" actId="14100"/>
          <ac:picMkLst>
            <pc:docMk/>
            <pc:sldMk cId="0" sldId="261"/>
            <ac:picMk id="9220" creationId="{FC55471E-1CD9-4985-B8F4-8406DD0058A5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2"/>
        </pc:sldMkLst>
        <pc:spChg chg="mod">
          <ac:chgData name="Douglas Martin" userId="2f233c73-e982-4686-a2f7-7fcacf256faf" providerId="ADAL" clId="{A14613ED-19F6-49F9-80CB-760542A4C598}" dt="2020-12-27T14:11:42.332" v="59" actId="122"/>
          <ac:spMkLst>
            <pc:docMk/>
            <pc:sldMk cId="0" sldId="262"/>
            <ac:spMk id="5" creationId="{D901E675-CFDC-41AB-882E-0C664647B4AC}"/>
          </ac:spMkLst>
        </pc:spChg>
        <pc:picChg chg="mod">
          <ac:chgData name="Douglas Martin" userId="2f233c73-e982-4686-a2f7-7fcacf256faf" providerId="ADAL" clId="{A14613ED-19F6-49F9-80CB-760542A4C598}" dt="2020-12-27T14:11:24.314" v="56" actId="14100"/>
          <ac:picMkLst>
            <pc:docMk/>
            <pc:sldMk cId="0" sldId="262"/>
            <ac:picMk id="13316" creationId="{9C5653B8-83C4-496C-B636-64091194802E}"/>
          </ac:picMkLst>
        </pc:picChg>
      </pc:sldChg>
      <pc:sldChg chg="modSp mod or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3"/>
        </pc:sldMkLst>
        <pc:spChg chg="mod">
          <ac:chgData name="Douglas Martin" userId="2f233c73-e982-4686-a2f7-7fcacf256faf" providerId="ADAL" clId="{A14613ED-19F6-49F9-80CB-760542A4C598}" dt="2020-12-27T14:10:34.818" v="44" actId="1076"/>
          <ac:spMkLst>
            <pc:docMk/>
            <pc:sldMk cId="0" sldId="263"/>
            <ac:spMk id="5" creationId="{A05CF6BC-2030-4840-9237-4B81E6C9EC18}"/>
          </ac:spMkLst>
        </pc:spChg>
        <pc:picChg chg="mod">
          <ac:chgData name="Douglas Martin" userId="2f233c73-e982-4686-a2f7-7fcacf256faf" providerId="ADAL" clId="{A14613ED-19F6-49F9-80CB-760542A4C598}" dt="2020-12-27T14:07:02.840" v="12" actId="14100"/>
          <ac:picMkLst>
            <pc:docMk/>
            <pc:sldMk cId="0" sldId="263"/>
            <ac:picMk id="7172" creationId="{BC41850C-B0F8-496D-BEAD-D1BE163ACED0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4"/>
        </pc:sldMkLst>
        <pc:spChg chg="mod">
          <ac:chgData name="Douglas Martin" userId="2f233c73-e982-4686-a2f7-7fcacf256faf" providerId="ADAL" clId="{A14613ED-19F6-49F9-80CB-760542A4C598}" dt="2020-12-27T14:08:07.429" v="26" actId="1076"/>
          <ac:spMkLst>
            <pc:docMk/>
            <pc:sldMk cId="0" sldId="264"/>
            <ac:spMk id="5" creationId="{70BA2D6E-FFB0-47E9-9236-5A7B26CABAB6}"/>
          </ac:spMkLst>
        </pc:spChg>
        <pc:picChg chg="mod">
          <ac:chgData name="Douglas Martin" userId="2f233c73-e982-4686-a2f7-7fcacf256faf" providerId="ADAL" clId="{A14613ED-19F6-49F9-80CB-760542A4C598}" dt="2020-12-27T14:07:30.173" v="18" actId="14100"/>
          <ac:picMkLst>
            <pc:docMk/>
            <pc:sldMk cId="0" sldId="264"/>
            <ac:picMk id="10244" creationId="{8F8D9591-189A-4215-873B-BD399DD54335}"/>
          </ac:picMkLst>
        </pc:picChg>
      </pc:sldChg>
      <pc:sldChg chg="modSp mod or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5"/>
        </pc:sldMkLst>
        <pc:spChg chg="mod">
          <ac:chgData name="Douglas Martin" userId="2f233c73-e982-4686-a2f7-7fcacf256faf" providerId="ADAL" clId="{A14613ED-19F6-49F9-80CB-760542A4C598}" dt="2020-12-27T14:10:28.503" v="43" actId="1076"/>
          <ac:spMkLst>
            <pc:docMk/>
            <pc:sldMk cId="0" sldId="265"/>
            <ac:spMk id="5" creationId="{9AE866F2-D0AA-499F-950D-69037871B21A}"/>
          </ac:spMkLst>
        </pc:spChg>
        <pc:picChg chg="mod">
          <ac:chgData name="Douglas Martin" userId="2f233c73-e982-4686-a2f7-7fcacf256faf" providerId="ADAL" clId="{A14613ED-19F6-49F9-80CB-760542A4C598}" dt="2020-12-27T14:07:13.903" v="14" actId="14100"/>
          <ac:picMkLst>
            <pc:docMk/>
            <pc:sldMk cId="0" sldId="265"/>
            <ac:picMk id="8196" creationId="{D7139B4C-0B81-4836-A909-3F1BB1AF97A0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6"/>
        </pc:sldMkLst>
        <pc:spChg chg="mod">
          <ac:chgData name="Douglas Martin" userId="2f233c73-e982-4686-a2f7-7fcacf256faf" providerId="ADAL" clId="{A14613ED-19F6-49F9-80CB-760542A4C598}" dt="2020-12-27T14:12:30.885" v="71" actId="1076"/>
          <ac:spMkLst>
            <pc:docMk/>
            <pc:sldMk cId="0" sldId="266"/>
            <ac:spMk id="5" creationId="{F9E49C6B-91BE-49F8-B343-CF7F635BDDB1}"/>
          </ac:spMkLst>
        </pc:spChg>
        <pc:picChg chg="mod">
          <ac:chgData name="Douglas Martin" userId="2f233c73-e982-4686-a2f7-7fcacf256faf" providerId="ADAL" clId="{A14613ED-19F6-49F9-80CB-760542A4C598}" dt="2020-12-27T14:11:51.271" v="61" actId="14100"/>
          <ac:picMkLst>
            <pc:docMk/>
            <pc:sldMk cId="0" sldId="266"/>
            <ac:picMk id="14340" creationId="{FFAA286A-8D5C-4A24-B4CC-19F54D8106A2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7"/>
        </pc:sldMkLst>
        <pc:spChg chg="mod">
          <ac:chgData name="Douglas Martin" userId="2f233c73-e982-4686-a2f7-7fcacf256faf" providerId="ADAL" clId="{A14613ED-19F6-49F9-80CB-760542A4C598}" dt="2020-12-27T14:07:56.129" v="23" actId="1076"/>
          <ac:spMkLst>
            <pc:docMk/>
            <pc:sldMk cId="0" sldId="267"/>
            <ac:spMk id="5" creationId="{090B7C05-6BC7-4FC2-9676-0883261C3797}"/>
          </ac:spMkLst>
        </pc:spChg>
        <pc:picChg chg="mod">
          <ac:chgData name="Douglas Martin" userId="2f233c73-e982-4686-a2f7-7fcacf256faf" providerId="ADAL" clId="{A14613ED-19F6-49F9-80CB-760542A4C598}" dt="2020-12-27T14:07:41.407" v="20" actId="14100"/>
          <ac:picMkLst>
            <pc:docMk/>
            <pc:sldMk cId="0" sldId="267"/>
            <ac:picMk id="11268" creationId="{540BDA1F-D968-436F-806F-E3203121103F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8"/>
        </pc:sldMkLst>
        <pc:spChg chg="mod">
          <ac:chgData name="Douglas Martin" userId="2f233c73-e982-4686-a2f7-7fcacf256faf" providerId="ADAL" clId="{A14613ED-19F6-49F9-80CB-760542A4C598}" dt="2020-12-27T14:11:14.580" v="54" actId="6549"/>
          <ac:spMkLst>
            <pc:docMk/>
            <pc:sldMk cId="0" sldId="268"/>
            <ac:spMk id="5" creationId="{ED8C6C73-6A54-4879-B204-656F8385CEBE}"/>
          </ac:spMkLst>
        </pc:spChg>
        <pc:picChg chg="mod">
          <ac:chgData name="Douglas Martin" userId="2f233c73-e982-4686-a2f7-7fcacf256faf" providerId="ADAL" clId="{A14613ED-19F6-49F9-80CB-760542A4C598}" dt="2020-12-27T14:10:49.115" v="46" actId="14100"/>
          <ac:picMkLst>
            <pc:docMk/>
            <pc:sldMk cId="0" sldId="268"/>
            <ac:picMk id="12292" creationId="{47D6DC6F-3215-4F92-AA89-1E36957D2F35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69"/>
        </pc:sldMkLst>
        <pc:spChg chg="mod">
          <ac:chgData name="Douglas Martin" userId="2f233c73-e982-4686-a2f7-7fcacf256faf" providerId="ADAL" clId="{A14613ED-19F6-49F9-80CB-760542A4C598}" dt="2020-12-27T14:12:17.789" v="69" actId="14100"/>
          <ac:spMkLst>
            <pc:docMk/>
            <pc:sldMk cId="0" sldId="269"/>
            <ac:spMk id="5" creationId="{B376A944-051E-4BA9-B5C6-F40E1BD25C9D}"/>
          </ac:spMkLst>
        </pc:spChg>
        <pc:picChg chg="mod">
          <ac:chgData name="Douglas Martin" userId="2f233c73-e982-4686-a2f7-7fcacf256faf" providerId="ADAL" clId="{A14613ED-19F6-49F9-80CB-760542A4C598}" dt="2020-12-27T14:12:06.712" v="66" actId="14100"/>
          <ac:picMkLst>
            <pc:docMk/>
            <pc:sldMk cId="0" sldId="269"/>
            <ac:picMk id="15364" creationId="{02DA5F0A-1A44-46C9-B837-8D55BA69659F}"/>
          </ac:picMkLst>
        </pc:picChg>
      </pc:sldChg>
      <pc:sldChg chg="modSp mod modNotes">
        <pc:chgData name="Douglas Martin" userId="2f233c73-e982-4686-a2f7-7fcacf256faf" providerId="ADAL" clId="{A14613ED-19F6-49F9-80CB-760542A4C598}" dt="2020-12-27T14:17:34.925" v="91"/>
        <pc:sldMkLst>
          <pc:docMk/>
          <pc:sldMk cId="0" sldId="270"/>
        </pc:sldMkLst>
        <pc:spChg chg="mod">
          <ac:chgData name="Douglas Martin" userId="2f233c73-e982-4686-a2f7-7fcacf256faf" providerId="ADAL" clId="{A14613ED-19F6-49F9-80CB-760542A4C598}" dt="2020-12-27T14:14:59.235" v="86" actId="403"/>
          <ac:spMkLst>
            <pc:docMk/>
            <pc:sldMk cId="0" sldId="270"/>
            <ac:spMk id="5" creationId="{194709B9-5639-4934-BE65-CCFFF8AA642C}"/>
          </ac:spMkLst>
        </pc:spChg>
        <pc:picChg chg="mod">
          <ac:chgData name="Douglas Martin" userId="2f233c73-e982-4686-a2f7-7fcacf256faf" providerId="ADAL" clId="{A14613ED-19F6-49F9-80CB-760542A4C598}" dt="2020-12-27T14:12:44.463" v="73" actId="14100"/>
          <ac:picMkLst>
            <pc:docMk/>
            <pc:sldMk cId="0" sldId="270"/>
            <ac:picMk id="16388" creationId="{AA7640F8-EF19-4E5E-A3FA-A6BA42765C69}"/>
          </ac:picMkLst>
        </pc:picChg>
      </pc:sldChg>
      <pc:sldMasterChg chg="modSp modSldLayout">
        <pc:chgData name="Douglas Martin" userId="2f233c73-e982-4686-a2f7-7fcacf256faf" providerId="ADAL" clId="{A14613ED-19F6-49F9-80CB-760542A4C598}" dt="2020-12-27T14:05:50.784" v="0"/>
        <pc:sldMasterMkLst>
          <pc:docMk/>
          <pc:sldMasterMk cId="0" sldId="2147483648"/>
        </pc:sldMasterMkLst>
        <pc:spChg chg="mod">
          <ac:chgData name="Douglas Martin" userId="2f233c73-e982-4686-a2f7-7fcacf256faf" providerId="ADAL" clId="{A14613ED-19F6-49F9-80CB-760542A4C598}" dt="2020-12-27T14:05:50.784" v="0"/>
          <ac:spMkLst>
            <pc:docMk/>
            <pc:sldMasterMk cId="0" sldId="2147483648"/>
            <ac:spMk id="4" creationId="{59C51666-D25E-4A90-990D-EC9F089A4D8B}"/>
          </ac:spMkLst>
        </pc:spChg>
        <pc:spChg chg="mod">
          <ac:chgData name="Douglas Martin" userId="2f233c73-e982-4686-a2f7-7fcacf256faf" providerId="ADAL" clId="{A14613ED-19F6-49F9-80CB-760542A4C598}" dt="2020-12-27T14:05:50.784" v="0"/>
          <ac:spMkLst>
            <pc:docMk/>
            <pc:sldMasterMk cId="0" sldId="2147483648"/>
            <ac:spMk id="5" creationId="{7B42227F-191C-49EE-A2FF-54C8311B824B}"/>
          </ac:spMkLst>
        </pc:spChg>
        <pc:spChg chg="mod">
          <ac:chgData name="Douglas Martin" userId="2f233c73-e982-4686-a2f7-7fcacf256faf" providerId="ADAL" clId="{A14613ED-19F6-49F9-80CB-760542A4C598}" dt="2020-12-27T14:05:50.784" v="0"/>
          <ac:spMkLst>
            <pc:docMk/>
            <pc:sldMasterMk cId="0" sldId="2147483648"/>
            <ac:spMk id="6" creationId="{A4C12B47-B24C-4167-A282-05ECDC32CA69}"/>
          </ac:spMkLst>
        </pc:spChg>
        <pc:spChg chg="mod">
          <ac:chgData name="Douglas Martin" userId="2f233c73-e982-4686-a2f7-7fcacf256faf" providerId="ADAL" clId="{A14613ED-19F6-49F9-80CB-760542A4C598}" dt="2020-12-27T14:05:50.784" v="0"/>
          <ac:spMkLst>
            <pc:docMk/>
            <pc:sldMasterMk cId="0" sldId="2147483648"/>
            <ac:spMk id="1026" creationId="{16C6820B-B80B-4A66-AE53-2E1C27F4DC59}"/>
          </ac:spMkLst>
        </pc:spChg>
        <pc:spChg chg="mod">
          <ac:chgData name="Douglas Martin" userId="2f233c73-e982-4686-a2f7-7fcacf256faf" providerId="ADAL" clId="{A14613ED-19F6-49F9-80CB-760542A4C598}" dt="2020-12-27T14:05:50.784" v="0"/>
          <ac:spMkLst>
            <pc:docMk/>
            <pc:sldMasterMk cId="0" sldId="2147483648"/>
            <ac:spMk id="1027" creationId="{2273A6C7-5CBC-45F5-B03E-27CFCAFED18B}"/>
          </ac:spMkLst>
        </pc:sp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1988119616" sldId="2147483649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1988119616" sldId="214748364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1988119616" sldId="2147483649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275065438" sldId="2147483651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75065438" sldId="2147483651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75065438" sldId="2147483651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2136920503" sldId="2147483652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136920503" sldId="2147483652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136920503" sldId="2147483652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642625470" sldId="2147483653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642625470" sldId="2147483653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642625470" sldId="2147483653"/>
              <ac:spMk id="4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642625470" sldId="2147483653"/>
              <ac:spMk id="5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642625470" sldId="2147483653"/>
              <ac:spMk id="6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2176164778" sldId="2147483656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176164778" sldId="2147483656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176164778" sldId="2147483656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2176164778" sldId="2147483656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13871822" sldId="2147483657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13871822" sldId="2147483657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13871822" sldId="2147483657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13871822" sldId="2147483657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A14613ED-19F6-49F9-80CB-760542A4C598}" dt="2020-12-27T14:05:50.784" v="0"/>
          <pc:sldLayoutMkLst>
            <pc:docMk/>
            <pc:sldMasterMk cId="0" sldId="2147483648"/>
            <pc:sldLayoutMk cId="3634224072" sldId="2147483659"/>
          </pc:sldLayoutMkLst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3634224072" sldId="214748365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A14613ED-19F6-49F9-80CB-760542A4C598}" dt="2020-12-27T14:05:50.784" v="0"/>
            <ac:spMkLst>
              <pc:docMk/>
              <pc:sldMasterMk cId="0" sldId="2147483648"/>
              <pc:sldLayoutMk cId="3634224072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783AE2-16E6-4855-9442-4CB0A27C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AFDCA-A27F-48C2-937C-FE6E52D68D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B1E4AEC-34CD-4BA3-B32D-3FB008C4264F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552A2B0-8D66-4C6A-B2F3-E316A0B910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AE5F9A-131A-47AD-A0E2-5DC53CE5F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22C40-23DC-4A93-A636-5FE2577BE4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AD93F-5F45-43CE-B884-6878C5D52B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E8735FF-E83D-41B2-BD32-0CDA432259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6794AF8-365B-4936-9945-1E5A97821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866998B-4B17-421D-B40C-289EAC0014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2C252DB1-2471-437A-B1C0-2261ADDA52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54B43DA-4B4F-41C5-ABA7-1FA0008B3C4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82C245FC-8D8D-47F2-88A8-77903127F4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8B0C1AC2-FA60-4115-A206-4586DA73B1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95F9389-010B-4AB4-8099-009E067635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ACA38CE-EB09-424E-830A-7CA107588517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070C812-FB3A-4D4D-A467-1977103480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DB524572-1E43-4BED-861C-61D1011B05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B0E3BEF0-8B8A-4F27-85AF-269CD0B0F4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E57DB66-85AF-4468-91DC-96C7CD9C8725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517F03B7-AD83-4E60-BE3B-C3DC5AABB7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1BA28836-3548-43A6-B37C-ADE0013AC0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66D2B45-3B05-4055-B036-00F1A87235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B7B605-C296-4228-ABD6-A23CCB0F7BBA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D576FB8B-FE80-406F-987E-DFED252688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2283C6-BBA6-4DB9-AFE6-C9E5667F73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2E7563C2-70EA-498E-9AD5-F052F50F53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78BFC1-E68C-43E5-AE8C-E19AB3205288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72EAABD8-95E4-4AD1-AB6D-050318FFC2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9A3E483E-2497-4C53-B2D2-B7805163A7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937451B-EDF1-4523-9196-10B2847D54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6AF259-55C9-4099-BCEA-DD2850FBB9D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9DF435A-B6E8-4788-B5A3-02962EFBC5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EE0354F-7F56-44AE-B538-2867AA648C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59A34FA-66DC-4749-8850-A5CE7AF743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50EA47-4F22-4431-86ED-F56D2DF81FF6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CA8B083-81E3-41E5-8C22-DA6EE57EB5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0C812533-1F49-482D-A1CD-A54776FCF3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E083950E-E54E-4E50-8824-3249DD2B9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8258CEB-1A36-49CF-B56C-4684CA8BC789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65C5D836-2597-4F48-B131-308EF4D545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A1A79EE7-B79A-496D-AB39-02163BE842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0E121F9E-2AC8-4836-8D3C-22219194ED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BEF1259-DAB8-41FD-BEE9-220601EB8A94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4F726457-5873-47E2-8EF5-BF926C821F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853FF6EF-1850-422F-90A4-10AB89D661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81A5F7F-2208-436F-B645-B97B334CB6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847F2F9-F474-4220-8EF9-37E7CB4AC08D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0D675A7C-4702-461A-8FFF-A55A908A63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147F3867-04F4-427C-940F-488093FA58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172F373-AF7F-4105-B699-B5C9D351FF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7245F49-ECC0-442A-9429-92BA8835356D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0FAF809-2D62-45FC-88D0-F88FC54D38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B16FF680-FF9D-4911-9094-EA91D7C69A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31E99CAA-A133-414C-A363-C55774A40B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1F1CC3A-D30F-447C-96CF-3A145CEB1BBC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BD008A1A-AB7E-4FDF-A051-C927CFB673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4644E831-75C5-443F-9625-D2AE10D3D1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7EDA6AA7-4DBF-494E-BDB3-F197E20FE3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B4A5131-A66A-4550-9CD1-D37F761A41B0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6DBCC-0344-433E-A67A-5E821DED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149A-0999-4925-85E0-F155418B4F4C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C44EF-7BB6-4064-9428-E3359C46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4E541-09CE-4FFA-A2D3-C992F9DE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38D73-700C-4BF3-BEC8-8881BDB0F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1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3A759-006F-4715-81A2-46D30F49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1017-C919-4848-9809-119FF7F457F7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263B3-4AAC-4956-A726-6A8EFCFC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C3FC3-06EC-40A5-A1FF-241C3E1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78089-9C23-4D39-A668-19A492B8C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45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4AF39-4255-4E84-BC81-CF6122DFF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58329-258A-4C52-BD09-47E3801DEE3A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30C4D-9A7B-4739-A6F6-2C834B83A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E58BF-92F1-4377-85E6-D2DFA055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C6F17-456F-4626-82EE-174587A84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22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5BCE0-8EB4-473F-B20B-6D9A8DF6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2B47B-A542-41C9-B967-2E12F4C9864B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CDD8B-4157-4DC1-9A27-1239E977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67AD-1411-4E84-B550-55494CEF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BCA9F-B112-4718-8559-6166F9D90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51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01650-284C-4246-8BEE-72D46782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B0B6-7815-4C9F-8EF2-DAC02EFF36CB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0011B-F1AF-49B7-9214-208FD728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9811A-3995-408B-AC3D-526B9E88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AAFDA-B267-4114-9E54-F87FDFE3D0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6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8196BC-1F91-496E-AFCB-CF4B26D5C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95AA0-ADDA-4A0D-9039-5FE8DC6F2776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836C4-A797-48FE-9A7A-D604C8E8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8CBF83-A17C-41BE-A7EE-5BD775EE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1AA1-344C-460E-B5F4-C4507918A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92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A9CEFA-D7FA-4572-A2A3-03D4BA57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FC27-8CEC-4F1D-A9DA-36A1ACF92966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46DBBA4-9076-475E-9138-E31DAE53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75EDE9-AD40-423F-83DA-67C796F4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98504-8364-4891-919F-7074693B9B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62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4ED20E0-5B90-4B81-B4B6-7E9EBC8E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BAF6F-1B79-4A8F-914B-6D9048CFC3B4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A798E5E-25B2-41B9-B7A2-9F35AD6B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8C9FFB-0B64-43D1-BDF0-42BAA964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C9214-631F-4712-A6DF-ADA1E9FBE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38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309300-7FE1-471F-ADE7-258D4A9B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9AE6-B808-4785-8191-D30B3DCBE555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8FB3684-E28D-4108-9F54-FC5D0A29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26F1B39-C9E9-4D1C-9E8C-1E518924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E46B0-1413-4DCF-8AA0-4EF4E9B77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88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88096F-B20C-47EE-8D74-AD16FF7C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1D665-EFBA-4438-803C-F9CFF323153D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BCCF5C-1546-4847-B9F7-8779AC79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086DE4-79C9-46F7-8050-21B7D10A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D4B94-67AD-4CF4-922C-B9A1C730D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16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6252E8-20FD-4896-B5DE-1EAA1EB3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D55A9-2A03-4735-9D5D-972975D4E682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DD7014-BD53-4CA3-9171-07369B6F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A58D07-696F-490B-A078-91975A72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47D44-D2F0-4276-8DEE-5ED2AEA0C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6C6820B-B80B-4A66-AE53-2E1C27F4DC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273A6C7-5CBC-45F5-B03E-27CFCAFED1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51666-D25E-4A90-990D-EC9F089A4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9DA449-6F15-4B7E-B026-2470D782AA04}" type="datetimeFigureOut">
              <a:rPr lang="en-US"/>
              <a:pPr>
                <a:defRPr/>
              </a:pPr>
              <a:t>12/27/2020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2227F-191C-49EE-A2FF-54C8311B8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12B47-B24C-4167-A282-05ECDC32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BE2D9D8-B9A3-4610-8359-54BD6A5F7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AD4C45EB-8755-4B14-8AE2-D6AAC72832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0DA64-270A-4668-ADF6-8EC8B6C2F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2" name="Picture 3" descr="01032016 Happy New Year 2016.jpg">
            <a:extLst>
              <a:ext uri="{FF2B5EF4-FFF2-40B4-BE49-F238E27FC236}">
                <a16:creationId xmlns:a16="http://schemas.microsoft.com/office/drawing/2014/main" id="{F3D8259B-F1CE-4C5F-A693-75D929752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746B2870-9BA4-4809-A10D-6D29DA360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AE2A0-948F-43C5-9D8B-279FB4C6B8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292" name="Picture 3" descr="01032016 Happy New Year 2016.jpg">
            <a:extLst>
              <a:ext uri="{FF2B5EF4-FFF2-40B4-BE49-F238E27FC236}">
                <a16:creationId xmlns:a16="http://schemas.microsoft.com/office/drawing/2014/main" id="{47D6DC6F-3215-4F92-AA89-1E36957D2F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8C6C73-6A54-4879-B204-656F8385CEBE}"/>
              </a:ext>
            </a:extLst>
          </p:cNvPr>
          <p:cNvSpPr txBox="1"/>
          <p:nvPr/>
        </p:nvSpPr>
        <p:spPr>
          <a:xfrm>
            <a:off x="762000" y="228601"/>
            <a:ext cx="108966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#2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HOPE allows us to look positively towards the future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E4F449A-CF1D-4013-9160-786736714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885A5-48FA-4801-AB14-817D9D742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16" name="Picture 3" descr="01032016 Happy New Year 2016.jpg">
            <a:extLst>
              <a:ext uri="{FF2B5EF4-FFF2-40B4-BE49-F238E27FC236}">
                <a16:creationId xmlns:a16="http://schemas.microsoft.com/office/drawing/2014/main" id="{9C5653B8-83C4-496C-B636-6409119480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1E675-CFDC-41AB-882E-0C664647B4AC}"/>
              </a:ext>
            </a:extLst>
          </p:cNvPr>
          <p:cNvSpPr txBox="1"/>
          <p:nvPr/>
        </p:nvSpPr>
        <p:spPr>
          <a:xfrm>
            <a:off x="1219200" y="533401"/>
            <a:ext cx="9982200" cy="5262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#3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LOVE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B5C67234-7AFF-4440-99F0-DD382F3B71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6209C-92A9-41B7-A8DD-CAD477BC0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340" name="Picture 3" descr="01032016 Happy New Year 2016.jpg">
            <a:extLst>
              <a:ext uri="{FF2B5EF4-FFF2-40B4-BE49-F238E27FC236}">
                <a16:creationId xmlns:a16="http://schemas.microsoft.com/office/drawing/2014/main" id="{FFAA286A-8D5C-4A24-B4CC-19F54D81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E49C6B-91BE-49F8-B343-CF7F635BDDB1}"/>
              </a:ext>
            </a:extLst>
          </p:cNvPr>
          <p:cNvSpPr txBox="1"/>
          <p:nvPr/>
        </p:nvSpPr>
        <p:spPr>
          <a:xfrm>
            <a:off x="682657" y="848141"/>
            <a:ext cx="1082668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#3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LOVE – God’s kind of passion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902C16F-421A-436B-866E-8C286992C0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890977-2C29-433A-83E4-D7ADFFE41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5364" name="Picture 3" descr="01032016 Happy New Year 2016.jpg">
            <a:extLst>
              <a:ext uri="{FF2B5EF4-FFF2-40B4-BE49-F238E27FC236}">
                <a16:creationId xmlns:a16="http://schemas.microsoft.com/office/drawing/2014/main" id="{02DA5F0A-1A44-46C9-B837-8D55BA6965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76A944-051E-4BA9-B5C6-F40E1BD25C9D}"/>
              </a:ext>
            </a:extLst>
          </p:cNvPr>
          <p:cNvSpPr txBox="1"/>
          <p:nvPr/>
        </p:nvSpPr>
        <p:spPr>
          <a:xfrm>
            <a:off x="609600" y="533400"/>
            <a:ext cx="108204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#3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LOVE – the resource that is meant to be invested in people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FA820149-C3D2-4E34-8FB6-A544E18D41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C8302-6732-4737-8F52-B218EA178D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6388" name="Picture 3" descr="01032016 Happy New Year 2016.jpg">
            <a:extLst>
              <a:ext uri="{FF2B5EF4-FFF2-40B4-BE49-F238E27FC236}">
                <a16:creationId xmlns:a16="http://schemas.microsoft.com/office/drawing/2014/main" id="{AA7640F8-EF19-4E5E-A3FA-A6BA42765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4709B9-5639-4934-BE65-CCFFF8AA642C}"/>
              </a:ext>
            </a:extLst>
          </p:cNvPr>
          <p:cNvSpPr txBox="1"/>
          <p:nvPr/>
        </p:nvSpPr>
        <p:spPr>
          <a:xfrm>
            <a:off x="609600" y="533400"/>
            <a:ext cx="1097280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CONCLUSION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n-US" sz="138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FAITH - in God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HOPE – in God’s future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LOVE – of God invested freely</a:t>
            </a: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BF0F460-0E9E-4BDB-AC0C-513393CBFC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5042B-DC4B-4124-916B-D4FECF773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100" name="Picture 3" descr="01032016 Happy New Year 2016.jpg">
            <a:extLst>
              <a:ext uri="{FF2B5EF4-FFF2-40B4-BE49-F238E27FC236}">
                <a16:creationId xmlns:a16="http://schemas.microsoft.com/office/drawing/2014/main" id="{4C4B5941-135C-4639-B19F-ED34A9952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4">
            <a:extLst>
              <a:ext uri="{FF2B5EF4-FFF2-40B4-BE49-F238E27FC236}">
                <a16:creationId xmlns:a16="http://schemas.microsoft.com/office/drawing/2014/main" id="{3A5A72A2-AE6A-4B0F-A514-A99F8376D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972974"/>
            <a:ext cx="59436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3800">
                <a:solidFill>
                  <a:schemeClr val="bg1"/>
                </a:solidFill>
              </a:rPr>
              <a:t>THREE THINGS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1763F3-349C-4256-9924-6B226C3AF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29A99-0E08-4921-BFCB-9AFCADD1BA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4" name="Picture 3" descr="01032016 Happy New Year 2016.jpg">
            <a:extLst>
              <a:ext uri="{FF2B5EF4-FFF2-40B4-BE49-F238E27FC236}">
                <a16:creationId xmlns:a16="http://schemas.microsoft.com/office/drawing/2014/main" id="{C3C006FC-29F2-449E-9A07-AE49878F32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556359-74AD-41EA-BFA1-1F7B4A288C49}"/>
              </a:ext>
            </a:extLst>
          </p:cNvPr>
          <p:cNvSpPr txBox="1"/>
          <p:nvPr/>
        </p:nvSpPr>
        <p:spPr>
          <a:xfrm>
            <a:off x="914400" y="533400"/>
            <a:ext cx="10591800" cy="5632311"/>
          </a:xfrm>
          <a:prstGeom prst="rect">
            <a:avLst/>
          </a:prstGeom>
          <a:solidFill>
            <a:schemeClr val="tx2">
              <a:alpha val="42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 Corinthians 13:13 (NIV)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b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6000" baseline="30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13 </a:t>
            </a:r>
            <a:r>
              <a:rPr lang="en-US"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 And now these three remain: faith, hope and love. But the greatest of these is love. 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2862292-2E78-4D84-8921-2926B2146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27E01-9FB9-4960-8D57-0658E08739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148" name="Picture 3" descr="01032016 Happy New Year 2016.jpg">
            <a:extLst>
              <a:ext uri="{FF2B5EF4-FFF2-40B4-BE49-F238E27FC236}">
                <a16:creationId xmlns:a16="http://schemas.microsoft.com/office/drawing/2014/main" id="{C0E222CE-ED97-4F26-B6BD-8D86112F8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23621-D84D-44AA-943A-6E5B62E70721}"/>
              </a:ext>
            </a:extLst>
          </p:cNvPr>
          <p:cNvSpPr txBox="1"/>
          <p:nvPr/>
        </p:nvSpPr>
        <p:spPr>
          <a:xfrm>
            <a:off x="1143000" y="533401"/>
            <a:ext cx="9982200" cy="5262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#1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FAITH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54FD0C9-CD8D-44C9-B592-8EF784007E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6DB8D-7F68-4974-B949-7D2BE5762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172" name="Picture 3" descr="01032016 Happy New Year 2016.jpg">
            <a:extLst>
              <a:ext uri="{FF2B5EF4-FFF2-40B4-BE49-F238E27FC236}">
                <a16:creationId xmlns:a16="http://schemas.microsoft.com/office/drawing/2014/main" id="{BC41850C-B0F8-496D-BEAD-D1BE163ACE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5CF6BC-2030-4840-9237-4B81E6C9EC18}"/>
              </a:ext>
            </a:extLst>
          </p:cNvPr>
          <p:cNvSpPr txBox="1"/>
          <p:nvPr/>
        </p:nvSpPr>
        <p:spPr>
          <a:xfrm>
            <a:off x="914400" y="751344"/>
            <a:ext cx="10287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#1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FAITH – Have faith in God and his Word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F1BDE30-5C7F-4A73-B565-0091A1E64F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A639A-D3A7-4DD2-99A1-7C6AE792B2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196" name="Picture 3" descr="01032016 Happy New Year 2016.jpg">
            <a:extLst>
              <a:ext uri="{FF2B5EF4-FFF2-40B4-BE49-F238E27FC236}">
                <a16:creationId xmlns:a16="http://schemas.microsoft.com/office/drawing/2014/main" id="{D7139B4C-0B81-4836-A909-3F1BB1AF9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E866F2-D0AA-499F-950D-69037871B21A}"/>
              </a:ext>
            </a:extLst>
          </p:cNvPr>
          <p:cNvSpPr txBox="1"/>
          <p:nvPr/>
        </p:nvSpPr>
        <p:spPr>
          <a:xfrm>
            <a:off x="685800" y="609600"/>
            <a:ext cx="11049000" cy="5354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#1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FAITH – Easily becomes misplaced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EC94DD4-D59B-467E-996F-997F7D559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B2CCD-0D47-4B27-B751-651899417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220" name="Picture 3" descr="01032016 Happy New Year 2016.jpg">
            <a:extLst>
              <a:ext uri="{FF2B5EF4-FFF2-40B4-BE49-F238E27FC236}">
                <a16:creationId xmlns:a16="http://schemas.microsoft.com/office/drawing/2014/main" id="{FC55471E-1CD9-4985-B8F4-8406DD005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707D97-0920-4848-A0D5-2E75B88CCF0C}"/>
              </a:ext>
            </a:extLst>
          </p:cNvPr>
          <p:cNvSpPr txBox="1"/>
          <p:nvPr/>
        </p:nvSpPr>
        <p:spPr>
          <a:xfrm>
            <a:off x="990600" y="533401"/>
            <a:ext cx="10591800" cy="5262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#2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HOPE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92C6CAD-2BEB-4567-8774-8F4DE669F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62F89-FA61-499F-BB90-F811A27B4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4" name="Picture 3" descr="01032016 Happy New Year 2016.jpg">
            <a:extLst>
              <a:ext uri="{FF2B5EF4-FFF2-40B4-BE49-F238E27FC236}">
                <a16:creationId xmlns:a16="http://schemas.microsoft.com/office/drawing/2014/main" id="{8F8D9591-189A-4215-873B-BD399DD54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BA2D6E-FFB0-47E9-9236-5A7B26CABAB6}"/>
              </a:ext>
            </a:extLst>
          </p:cNvPr>
          <p:cNvSpPr txBox="1"/>
          <p:nvPr/>
        </p:nvSpPr>
        <p:spPr>
          <a:xfrm>
            <a:off x="914400" y="990600"/>
            <a:ext cx="10668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#2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HOPE – In God’s future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33E4FDD-F7F8-4EA1-9C80-3F35CAF7FF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CA71E-DDA6-4554-BE6B-30E7298E1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68" name="Picture 3" descr="01032016 Happy New Year 2016.jpg">
            <a:extLst>
              <a:ext uri="{FF2B5EF4-FFF2-40B4-BE49-F238E27FC236}">
                <a16:creationId xmlns:a16="http://schemas.microsoft.com/office/drawing/2014/main" id="{540BDA1F-D968-436F-806F-E320312110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0B7C05-6BC7-4FC2-9676-0883261C3797}"/>
              </a:ext>
            </a:extLst>
          </p:cNvPr>
          <p:cNvSpPr txBox="1"/>
          <p:nvPr/>
        </p:nvSpPr>
        <p:spPr>
          <a:xfrm>
            <a:off x="1295400" y="751344"/>
            <a:ext cx="103632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#2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HOPE deferred makes the heart sick…</a:t>
            </a:r>
            <a:br>
              <a:rPr lang="en-US" sz="6000">
                <a:latin typeface="+mn-lt"/>
                <a:cs typeface="+mn-cs"/>
              </a:rPr>
            </a:br>
            <a:endParaRPr lang="en-US" sz="600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13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revision>1</cp:revision>
  <cp:lastPrinted>2020-12-27T14:17:36Z</cp:lastPrinted>
  <dcterms:created xsi:type="dcterms:W3CDTF">2016-01-03T14:19:02Z</dcterms:created>
  <dcterms:modified xsi:type="dcterms:W3CDTF">2020-12-27T14:53:20Z</dcterms:modified>
</cp:coreProperties>
</file>