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8" r:id="rId2"/>
    <p:sldId id="288" r:id="rId3"/>
    <p:sldId id="289" r:id="rId4"/>
    <p:sldId id="309" r:id="rId5"/>
    <p:sldId id="301" r:id="rId6"/>
    <p:sldId id="302" r:id="rId7"/>
    <p:sldId id="315" r:id="rId8"/>
    <p:sldId id="314" r:id="rId9"/>
    <p:sldId id="303" r:id="rId10"/>
    <p:sldId id="321" r:id="rId11"/>
    <p:sldId id="291" r:id="rId12"/>
    <p:sldId id="306" r:id="rId13"/>
    <p:sldId id="319" r:id="rId14"/>
    <p:sldId id="317" r:id="rId15"/>
    <p:sldId id="295" r:id="rId16"/>
    <p:sldId id="318" r:id="rId17"/>
    <p:sldId id="290" r:id="rId18"/>
    <p:sldId id="304" r:id="rId19"/>
    <p:sldId id="316" r:id="rId20"/>
    <p:sldId id="320" r:id="rId21"/>
    <p:sldId id="307" r:id="rId22"/>
    <p:sldId id="322" r:id="rId23"/>
    <p:sldId id="293" r:id="rId24"/>
    <p:sldId id="300" r:id="rId25"/>
    <p:sldId id="310" r:id="rId26"/>
    <p:sldId id="323" r:id="rId27"/>
    <p:sldId id="298" r:id="rId28"/>
    <p:sldId id="311" r:id="rId29"/>
    <p:sldId id="324" r:id="rId30"/>
    <p:sldId id="325" r:id="rId3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A822E0-1B46-49B3-BD4D-32B64C853DA4}" v="146" dt="2020-12-20T14:23:41.259"/>
    <p1510:client id="{E15B0EB5-A14A-45EF-964F-849EA0ADEFC6}" v="7" dt="2020-12-19T16:01:35.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B9A822E0-1B46-49B3-BD4D-32B64C853DA4}"/>
    <pc:docChg chg="custSel addSld delSld modSld sldOrd">
      <pc:chgData name="Douglas Martin" userId="2f233c73-e982-4686-a2f7-7fcacf256faf" providerId="ADAL" clId="{B9A822E0-1B46-49B3-BD4D-32B64C853DA4}" dt="2020-12-20T14:23:41.259" v="1111" actId="14100"/>
      <pc:docMkLst>
        <pc:docMk/>
      </pc:docMkLst>
      <pc:sldChg chg="modSp mod">
        <pc:chgData name="Douglas Martin" userId="2f233c73-e982-4686-a2f7-7fcacf256faf" providerId="ADAL" clId="{B9A822E0-1B46-49B3-BD4D-32B64C853DA4}" dt="2020-12-20T14:17:02.313" v="787" actId="1076"/>
        <pc:sldMkLst>
          <pc:docMk/>
          <pc:sldMk cId="3138448253" sldId="289"/>
        </pc:sldMkLst>
        <pc:spChg chg="mod">
          <ac:chgData name="Douglas Martin" userId="2f233c73-e982-4686-a2f7-7fcacf256faf" providerId="ADAL" clId="{B9A822E0-1B46-49B3-BD4D-32B64C853DA4}" dt="2020-12-20T14:17:02.313" v="787" actId="1076"/>
          <ac:spMkLst>
            <pc:docMk/>
            <pc:sldMk cId="3138448253" sldId="289"/>
            <ac:spMk id="4102" creationId="{E0DA6637-5F36-4202-92A2-4B732C5EF078}"/>
          </ac:spMkLst>
        </pc:spChg>
      </pc:sldChg>
      <pc:sldChg chg="del">
        <pc:chgData name="Douglas Martin" userId="2f233c73-e982-4686-a2f7-7fcacf256faf" providerId="ADAL" clId="{B9A822E0-1B46-49B3-BD4D-32B64C853DA4}" dt="2020-12-20T13:57:25.284" v="311" actId="47"/>
        <pc:sldMkLst>
          <pc:docMk/>
          <pc:sldMk cId="535504979" sldId="294"/>
        </pc:sldMkLst>
      </pc:sldChg>
      <pc:sldChg chg="modSp">
        <pc:chgData name="Douglas Martin" userId="2f233c73-e982-4686-a2f7-7fcacf256faf" providerId="ADAL" clId="{B9A822E0-1B46-49B3-BD4D-32B64C853DA4}" dt="2020-12-20T14:14:20.419" v="661" actId="1076"/>
        <pc:sldMkLst>
          <pc:docMk/>
          <pc:sldMk cId="3651433048" sldId="295"/>
        </pc:sldMkLst>
        <pc:spChg chg="mod">
          <ac:chgData name="Douglas Martin" userId="2f233c73-e982-4686-a2f7-7fcacf256faf" providerId="ADAL" clId="{B9A822E0-1B46-49B3-BD4D-32B64C853DA4}" dt="2020-12-20T14:14:20.419" v="661" actId="1076"/>
          <ac:spMkLst>
            <pc:docMk/>
            <pc:sldMk cId="3651433048" sldId="295"/>
            <ac:spMk id="4102" creationId="{E0DA6637-5F36-4202-92A2-4B732C5EF078}"/>
          </ac:spMkLst>
        </pc:spChg>
      </pc:sldChg>
      <pc:sldChg chg="modSp mod">
        <pc:chgData name="Douglas Martin" userId="2f233c73-e982-4686-a2f7-7fcacf256faf" providerId="ADAL" clId="{B9A822E0-1B46-49B3-BD4D-32B64C853DA4}" dt="2020-12-20T13:56:57.249" v="310" actId="115"/>
        <pc:sldMkLst>
          <pc:docMk/>
          <pc:sldMk cId="468969281" sldId="298"/>
        </pc:sldMkLst>
        <pc:spChg chg="mod">
          <ac:chgData name="Douglas Martin" userId="2f233c73-e982-4686-a2f7-7fcacf256faf" providerId="ADAL" clId="{B9A822E0-1B46-49B3-BD4D-32B64C853DA4}" dt="2020-12-20T13:56:57.249" v="310" actId="115"/>
          <ac:spMkLst>
            <pc:docMk/>
            <pc:sldMk cId="468969281" sldId="298"/>
            <ac:spMk id="4102" creationId="{E0DA6637-5F36-4202-92A2-4B732C5EF078}"/>
          </ac:spMkLst>
        </pc:spChg>
      </pc:sldChg>
      <pc:sldChg chg="del">
        <pc:chgData name="Douglas Martin" userId="2f233c73-e982-4686-a2f7-7fcacf256faf" providerId="ADAL" clId="{B9A822E0-1B46-49B3-BD4D-32B64C853DA4}" dt="2020-12-20T13:57:26.259" v="312" actId="47"/>
        <pc:sldMkLst>
          <pc:docMk/>
          <pc:sldMk cId="786351493" sldId="299"/>
        </pc:sldMkLst>
      </pc:sldChg>
      <pc:sldChg chg="modSp mod">
        <pc:chgData name="Douglas Martin" userId="2f233c73-e982-4686-a2f7-7fcacf256faf" providerId="ADAL" clId="{B9A822E0-1B46-49B3-BD4D-32B64C853DA4}" dt="2020-12-20T14:11:34.071" v="642" actId="115"/>
        <pc:sldMkLst>
          <pc:docMk/>
          <pc:sldMk cId="3492450079" sldId="300"/>
        </pc:sldMkLst>
        <pc:spChg chg="mod">
          <ac:chgData name="Douglas Martin" userId="2f233c73-e982-4686-a2f7-7fcacf256faf" providerId="ADAL" clId="{B9A822E0-1B46-49B3-BD4D-32B64C853DA4}" dt="2020-12-20T14:11:34.071" v="642" actId="115"/>
          <ac:spMkLst>
            <pc:docMk/>
            <pc:sldMk cId="3492450079" sldId="300"/>
            <ac:spMk id="4102" creationId="{E0DA6637-5F36-4202-92A2-4B732C5EF078}"/>
          </ac:spMkLst>
        </pc:spChg>
      </pc:sldChg>
      <pc:sldChg chg="modSp mod">
        <pc:chgData name="Douglas Martin" userId="2f233c73-e982-4686-a2f7-7fcacf256faf" providerId="ADAL" clId="{B9A822E0-1B46-49B3-BD4D-32B64C853DA4}" dt="2020-12-20T14:16:21.754" v="782" actId="1076"/>
        <pc:sldMkLst>
          <pc:docMk/>
          <pc:sldMk cId="523325951" sldId="303"/>
        </pc:sldMkLst>
        <pc:spChg chg="mod">
          <ac:chgData name="Douglas Martin" userId="2f233c73-e982-4686-a2f7-7fcacf256faf" providerId="ADAL" clId="{B9A822E0-1B46-49B3-BD4D-32B64C853DA4}" dt="2020-12-20T14:16:21.754" v="782" actId="1076"/>
          <ac:spMkLst>
            <pc:docMk/>
            <pc:sldMk cId="523325951" sldId="303"/>
            <ac:spMk id="4102" creationId="{E0DA6637-5F36-4202-92A2-4B732C5EF078}"/>
          </ac:spMkLst>
        </pc:spChg>
      </pc:sldChg>
      <pc:sldChg chg="modSp mod ord">
        <pc:chgData name="Douglas Martin" userId="2f233c73-e982-4686-a2f7-7fcacf256faf" providerId="ADAL" clId="{B9A822E0-1B46-49B3-BD4D-32B64C853DA4}" dt="2020-12-20T13:51:05.812" v="111" actId="1076"/>
        <pc:sldMkLst>
          <pc:docMk/>
          <pc:sldMk cId="3247995171" sldId="306"/>
        </pc:sldMkLst>
        <pc:spChg chg="mod">
          <ac:chgData name="Douglas Martin" userId="2f233c73-e982-4686-a2f7-7fcacf256faf" providerId="ADAL" clId="{B9A822E0-1B46-49B3-BD4D-32B64C853DA4}" dt="2020-12-20T13:51:05.812" v="111" actId="1076"/>
          <ac:spMkLst>
            <pc:docMk/>
            <pc:sldMk cId="3247995171" sldId="306"/>
            <ac:spMk id="4102" creationId="{E0DA6637-5F36-4202-92A2-4B732C5EF078}"/>
          </ac:spMkLst>
        </pc:spChg>
      </pc:sldChg>
      <pc:sldChg chg="modSp mod ord">
        <pc:chgData name="Douglas Martin" userId="2f233c73-e982-4686-a2f7-7fcacf256faf" providerId="ADAL" clId="{B9A822E0-1B46-49B3-BD4D-32B64C853DA4}" dt="2020-12-20T14:00:31.527" v="405"/>
        <pc:sldMkLst>
          <pc:docMk/>
          <pc:sldMk cId="1136729041" sldId="309"/>
        </pc:sldMkLst>
        <pc:spChg chg="mod">
          <ac:chgData name="Douglas Martin" userId="2f233c73-e982-4686-a2f7-7fcacf256faf" providerId="ADAL" clId="{B9A822E0-1B46-49B3-BD4D-32B64C853DA4}" dt="2020-12-20T13:49:14.881" v="46" actId="20577"/>
          <ac:spMkLst>
            <pc:docMk/>
            <pc:sldMk cId="1136729041" sldId="309"/>
            <ac:spMk id="4102" creationId="{E0DA6637-5F36-4202-92A2-4B732C5EF078}"/>
          </ac:spMkLst>
        </pc:spChg>
      </pc:sldChg>
      <pc:sldChg chg="modSp mod">
        <pc:chgData name="Douglas Martin" userId="2f233c73-e982-4686-a2f7-7fcacf256faf" providerId="ADAL" clId="{B9A822E0-1B46-49B3-BD4D-32B64C853DA4}" dt="2020-12-20T14:20:02.612" v="1012" actId="1076"/>
        <pc:sldMkLst>
          <pc:docMk/>
          <pc:sldMk cId="2702358817" sldId="310"/>
        </pc:sldMkLst>
        <pc:spChg chg="mod">
          <ac:chgData name="Douglas Martin" userId="2f233c73-e982-4686-a2f7-7fcacf256faf" providerId="ADAL" clId="{B9A822E0-1B46-49B3-BD4D-32B64C853DA4}" dt="2020-12-20T14:20:02.612" v="1012" actId="1076"/>
          <ac:spMkLst>
            <pc:docMk/>
            <pc:sldMk cId="2702358817" sldId="310"/>
            <ac:spMk id="4102" creationId="{E0DA6637-5F36-4202-92A2-4B732C5EF078}"/>
          </ac:spMkLst>
        </pc:spChg>
      </pc:sldChg>
      <pc:sldChg chg="del">
        <pc:chgData name="Douglas Martin" userId="2f233c73-e982-4686-a2f7-7fcacf256faf" providerId="ADAL" clId="{B9A822E0-1B46-49B3-BD4D-32B64C853DA4}" dt="2020-12-20T13:57:26.863" v="313" actId="47"/>
        <pc:sldMkLst>
          <pc:docMk/>
          <pc:sldMk cId="4275042249" sldId="312"/>
        </pc:sldMkLst>
      </pc:sldChg>
      <pc:sldChg chg="del">
        <pc:chgData name="Douglas Martin" userId="2f233c73-e982-4686-a2f7-7fcacf256faf" providerId="ADAL" clId="{B9A822E0-1B46-49B3-BD4D-32B64C853DA4}" dt="2020-12-20T13:57:28.157" v="314" actId="47"/>
        <pc:sldMkLst>
          <pc:docMk/>
          <pc:sldMk cId="3636423755" sldId="313"/>
        </pc:sldMkLst>
      </pc:sldChg>
      <pc:sldChg chg="modSp mod">
        <pc:chgData name="Douglas Martin" userId="2f233c73-e982-4686-a2f7-7fcacf256faf" providerId="ADAL" clId="{B9A822E0-1B46-49B3-BD4D-32B64C853DA4}" dt="2020-12-20T14:01:22.694" v="407" actId="115"/>
        <pc:sldMkLst>
          <pc:docMk/>
          <pc:sldMk cId="2451133159" sldId="315"/>
        </pc:sldMkLst>
        <pc:spChg chg="mod">
          <ac:chgData name="Douglas Martin" userId="2f233c73-e982-4686-a2f7-7fcacf256faf" providerId="ADAL" clId="{B9A822E0-1B46-49B3-BD4D-32B64C853DA4}" dt="2020-12-20T14:01:22.694" v="407" actId="115"/>
          <ac:spMkLst>
            <pc:docMk/>
            <pc:sldMk cId="2451133159" sldId="315"/>
            <ac:spMk id="4102" creationId="{E0DA6637-5F36-4202-92A2-4B732C5EF078}"/>
          </ac:spMkLst>
        </pc:spChg>
      </pc:sldChg>
      <pc:sldChg chg="modSp add mod">
        <pc:chgData name="Douglas Martin" userId="2f233c73-e982-4686-a2f7-7fcacf256faf" providerId="ADAL" clId="{B9A822E0-1B46-49B3-BD4D-32B64C853DA4}" dt="2020-12-20T13:52:04.651" v="189" actId="20577"/>
        <pc:sldMkLst>
          <pc:docMk/>
          <pc:sldMk cId="3971881548" sldId="317"/>
        </pc:sldMkLst>
        <pc:spChg chg="mod">
          <ac:chgData name="Douglas Martin" userId="2f233c73-e982-4686-a2f7-7fcacf256faf" providerId="ADAL" clId="{B9A822E0-1B46-49B3-BD4D-32B64C853DA4}" dt="2020-12-20T13:52:04.651" v="189" actId="20577"/>
          <ac:spMkLst>
            <pc:docMk/>
            <pc:sldMk cId="3971881548" sldId="317"/>
            <ac:spMk id="4102" creationId="{E0DA6637-5F36-4202-92A2-4B732C5EF078}"/>
          </ac:spMkLst>
        </pc:spChg>
      </pc:sldChg>
      <pc:sldChg chg="modSp add mod">
        <pc:chgData name="Douglas Martin" userId="2f233c73-e982-4686-a2f7-7fcacf256faf" providerId="ADAL" clId="{B9A822E0-1B46-49B3-BD4D-32B64C853DA4}" dt="2020-12-20T14:15:23.313" v="707" actId="6549"/>
        <pc:sldMkLst>
          <pc:docMk/>
          <pc:sldMk cId="648104952" sldId="318"/>
        </pc:sldMkLst>
        <pc:spChg chg="mod">
          <ac:chgData name="Douglas Martin" userId="2f233c73-e982-4686-a2f7-7fcacf256faf" providerId="ADAL" clId="{B9A822E0-1B46-49B3-BD4D-32B64C853DA4}" dt="2020-12-20T14:15:23.313" v="707" actId="6549"/>
          <ac:spMkLst>
            <pc:docMk/>
            <pc:sldMk cId="648104952" sldId="318"/>
            <ac:spMk id="4102" creationId="{E0DA6637-5F36-4202-92A2-4B732C5EF078}"/>
          </ac:spMkLst>
        </pc:spChg>
      </pc:sldChg>
      <pc:sldChg chg="modSp add mod">
        <pc:chgData name="Douglas Martin" userId="2f233c73-e982-4686-a2f7-7fcacf256faf" providerId="ADAL" clId="{B9A822E0-1B46-49B3-BD4D-32B64C853DA4}" dt="2020-12-20T14:13:17.278" v="660" actId="5793"/>
        <pc:sldMkLst>
          <pc:docMk/>
          <pc:sldMk cId="3083541842" sldId="319"/>
        </pc:sldMkLst>
        <pc:spChg chg="mod">
          <ac:chgData name="Douglas Martin" userId="2f233c73-e982-4686-a2f7-7fcacf256faf" providerId="ADAL" clId="{B9A822E0-1B46-49B3-BD4D-32B64C853DA4}" dt="2020-12-20T14:13:17.278" v="660" actId="5793"/>
          <ac:spMkLst>
            <pc:docMk/>
            <pc:sldMk cId="3083541842" sldId="319"/>
            <ac:spMk id="4102" creationId="{E0DA6637-5F36-4202-92A2-4B732C5EF078}"/>
          </ac:spMkLst>
        </pc:spChg>
      </pc:sldChg>
      <pc:sldChg chg="modSp add mod ord">
        <pc:chgData name="Douglas Martin" userId="2f233c73-e982-4686-a2f7-7fcacf256faf" providerId="ADAL" clId="{B9A822E0-1B46-49B3-BD4D-32B64C853DA4}" dt="2020-12-20T14:18:43.657" v="848"/>
        <pc:sldMkLst>
          <pc:docMk/>
          <pc:sldMk cId="993478235" sldId="320"/>
        </pc:sldMkLst>
        <pc:spChg chg="mod">
          <ac:chgData name="Douglas Martin" userId="2f233c73-e982-4686-a2f7-7fcacf256faf" providerId="ADAL" clId="{B9A822E0-1B46-49B3-BD4D-32B64C853DA4}" dt="2020-12-20T14:18:09.027" v="846" actId="20577"/>
          <ac:spMkLst>
            <pc:docMk/>
            <pc:sldMk cId="993478235" sldId="320"/>
            <ac:spMk id="4102" creationId="{E0DA6637-5F36-4202-92A2-4B732C5EF078}"/>
          </ac:spMkLst>
        </pc:spChg>
      </pc:sldChg>
      <pc:sldChg chg="modSp add del mod">
        <pc:chgData name="Douglas Martin" userId="2f233c73-e982-4686-a2f7-7fcacf256faf" providerId="ADAL" clId="{B9A822E0-1B46-49B3-BD4D-32B64C853DA4}" dt="2020-12-20T14:10:43.325" v="641" actId="47"/>
        <pc:sldMkLst>
          <pc:docMk/>
          <pc:sldMk cId="635563852" sldId="321"/>
        </pc:sldMkLst>
        <pc:spChg chg="mod">
          <ac:chgData name="Douglas Martin" userId="2f233c73-e982-4686-a2f7-7fcacf256faf" providerId="ADAL" clId="{B9A822E0-1B46-49B3-BD4D-32B64C853DA4}" dt="2020-12-20T14:10:35.174" v="640" actId="20577"/>
          <ac:spMkLst>
            <pc:docMk/>
            <pc:sldMk cId="635563852" sldId="321"/>
            <ac:spMk id="4102" creationId="{E0DA6637-5F36-4202-92A2-4B732C5EF078}"/>
          </ac:spMkLst>
        </pc:spChg>
      </pc:sldChg>
      <pc:sldChg chg="add">
        <pc:chgData name="Douglas Martin" userId="2f233c73-e982-4686-a2f7-7fcacf256faf" providerId="ADAL" clId="{B9A822E0-1B46-49B3-BD4D-32B64C853DA4}" dt="2020-12-20T14:15:41.767" v="708" actId="2890"/>
        <pc:sldMkLst>
          <pc:docMk/>
          <pc:sldMk cId="4162453830" sldId="321"/>
        </pc:sldMkLst>
      </pc:sldChg>
      <pc:sldChg chg="add">
        <pc:chgData name="Douglas Martin" userId="2f233c73-e982-4686-a2f7-7fcacf256faf" providerId="ADAL" clId="{B9A822E0-1B46-49B3-BD4D-32B64C853DA4}" dt="2020-12-20T14:17:34.619" v="788" actId="2890"/>
        <pc:sldMkLst>
          <pc:docMk/>
          <pc:sldMk cId="3933188854" sldId="322"/>
        </pc:sldMkLst>
      </pc:sldChg>
      <pc:sldChg chg="add">
        <pc:chgData name="Douglas Martin" userId="2f233c73-e982-4686-a2f7-7fcacf256faf" providerId="ADAL" clId="{B9A822E0-1B46-49B3-BD4D-32B64C853DA4}" dt="2020-12-20T14:19:02.431" v="850" actId="2890"/>
        <pc:sldMkLst>
          <pc:docMk/>
          <pc:sldMk cId="3050221632" sldId="323"/>
        </pc:sldMkLst>
      </pc:sldChg>
      <pc:sldChg chg="modSp add mod ord">
        <pc:chgData name="Douglas Martin" userId="2f233c73-e982-4686-a2f7-7fcacf256faf" providerId="ADAL" clId="{B9A822E0-1B46-49B3-BD4D-32B64C853DA4}" dt="2020-12-20T14:20:47.880" v="1028" actId="404"/>
        <pc:sldMkLst>
          <pc:docMk/>
          <pc:sldMk cId="1935364483" sldId="324"/>
        </pc:sldMkLst>
        <pc:spChg chg="mod">
          <ac:chgData name="Douglas Martin" userId="2f233c73-e982-4686-a2f7-7fcacf256faf" providerId="ADAL" clId="{B9A822E0-1B46-49B3-BD4D-32B64C853DA4}" dt="2020-12-20T14:20:47.880" v="1028" actId="404"/>
          <ac:spMkLst>
            <pc:docMk/>
            <pc:sldMk cId="1935364483" sldId="324"/>
            <ac:spMk id="9" creationId="{21F56594-A2E4-4947-938F-41F757B7FB23}"/>
          </ac:spMkLst>
        </pc:spChg>
      </pc:sldChg>
      <pc:sldChg chg="modSp add mod">
        <pc:chgData name="Douglas Martin" userId="2f233c73-e982-4686-a2f7-7fcacf256faf" providerId="ADAL" clId="{B9A822E0-1B46-49B3-BD4D-32B64C853DA4}" dt="2020-12-20T14:23:41.259" v="1111" actId="14100"/>
        <pc:sldMkLst>
          <pc:docMk/>
          <pc:sldMk cId="478114899" sldId="325"/>
        </pc:sldMkLst>
        <pc:spChg chg="mod">
          <ac:chgData name="Douglas Martin" userId="2f233c73-e982-4686-a2f7-7fcacf256faf" providerId="ADAL" clId="{B9A822E0-1B46-49B3-BD4D-32B64C853DA4}" dt="2020-12-20T14:23:41.259" v="1111" actId="14100"/>
          <ac:spMkLst>
            <pc:docMk/>
            <pc:sldMk cId="478114899" sldId="325"/>
            <ac:spMk id="4102" creationId="{E0DA6637-5F36-4202-92A2-4B732C5EF078}"/>
          </ac:spMkLst>
        </pc:spChg>
      </pc:sldChg>
    </pc:docChg>
  </pc:docChgLst>
  <pc:docChgLst>
    <pc:chgData name="Douglas Martin" userId="2f233c73-e982-4686-a2f7-7fcacf256faf" providerId="ADAL" clId="{E15B0EB5-A14A-45EF-964F-849EA0ADEFC6}"/>
    <pc:docChg chg="custSel addSld delSld modSld sldOrd">
      <pc:chgData name="Douglas Martin" userId="2f233c73-e982-4686-a2f7-7fcacf256faf" providerId="ADAL" clId="{E15B0EB5-A14A-45EF-964F-849EA0ADEFC6}" dt="2020-12-19T16:01:35.537" v="606" actId="1076"/>
      <pc:docMkLst>
        <pc:docMk/>
      </pc:docMkLst>
      <pc:sldChg chg="modSp mod">
        <pc:chgData name="Douglas Martin" userId="2f233c73-e982-4686-a2f7-7fcacf256faf" providerId="ADAL" clId="{E15B0EB5-A14A-45EF-964F-849EA0ADEFC6}" dt="2020-12-19T15:24:36.541" v="6" actId="1076"/>
        <pc:sldMkLst>
          <pc:docMk/>
          <pc:sldMk cId="3138448253" sldId="289"/>
        </pc:sldMkLst>
        <pc:spChg chg="mod">
          <ac:chgData name="Douglas Martin" userId="2f233c73-e982-4686-a2f7-7fcacf256faf" providerId="ADAL" clId="{E15B0EB5-A14A-45EF-964F-849EA0ADEFC6}" dt="2020-12-19T15:24:36.541" v="6" actId="1076"/>
          <ac:spMkLst>
            <pc:docMk/>
            <pc:sldMk cId="3138448253" sldId="289"/>
            <ac:spMk id="4102" creationId="{E0DA6637-5F36-4202-92A2-4B732C5EF078}"/>
          </ac:spMkLst>
        </pc:spChg>
      </pc:sldChg>
      <pc:sldChg chg="modSp mod">
        <pc:chgData name="Douglas Martin" userId="2f233c73-e982-4686-a2f7-7fcacf256faf" providerId="ADAL" clId="{E15B0EB5-A14A-45EF-964F-849EA0ADEFC6}" dt="2020-12-19T15:51:43.767" v="398" actId="1076"/>
        <pc:sldMkLst>
          <pc:docMk/>
          <pc:sldMk cId="2961434980" sldId="290"/>
        </pc:sldMkLst>
        <pc:spChg chg="mod">
          <ac:chgData name="Douglas Martin" userId="2f233c73-e982-4686-a2f7-7fcacf256faf" providerId="ADAL" clId="{E15B0EB5-A14A-45EF-964F-849EA0ADEFC6}" dt="2020-12-19T15:51:43.767" v="398" actId="1076"/>
          <ac:spMkLst>
            <pc:docMk/>
            <pc:sldMk cId="2961434980" sldId="290"/>
            <ac:spMk id="4102" creationId="{E0DA6637-5F36-4202-92A2-4B732C5EF078}"/>
          </ac:spMkLst>
        </pc:spChg>
      </pc:sldChg>
      <pc:sldChg chg="modSp mod">
        <pc:chgData name="Douglas Martin" userId="2f233c73-e982-4686-a2f7-7fcacf256faf" providerId="ADAL" clId="{E15B0EB5-A14A-45EF-964F-849EA0ADEFC6}" dt="2020-12-19T15:46:35.633" v="317" actId="20577"/>
        <pc:sldMkLst>
          <pc:docMk/>
          <pc:sldMk cId="2554511464" sldId="291"/>
        </pc:sldMkLst>
        <pc:spChg chg="mod">
          <ac:chgData name="Douglas Martin" userId="2f233c73-e982-4686-a2f7-7fcacf256faf" providerId="ADAL" clId="{E15B0EB5-A14A-45EF-964F-849EA0ADEFC6}" dt="2020-12-19T15:46:35.633" v="317" actId="20577"/>
          <ac:spMkLst>
            <pc:docMk/>
            <pc:sldMk cId="2554511464" sldId="291"/>
            <ac:spMk id="4102" creationId="{E0DA6637-5F36-4202-92A2-4B732C5EF078}"/>
          </ac:spMkLst>
        </pc:spChg>
      </pc:sldChg>
      <pc:sldChg chg="modSp mod">
        <pc:chgData name="Douglas Martin" userId="2f233c73-e982-4686-a2f7-7fcacf256faf" providerId="ADAL" clId="{E15B0EB5-A14A-45EF-964F-849EA0ADEFC6}" dt="2020-12-19T16:01:35.537" v="606" actId="1076"/>
        <pc:sldMkLst>
          <pc:docMk/>
          <pc:sldMk cId="27926342" sldId="293"/>
        </pc:sldMkLst>
        <pc:spChg chg="mod">
          <ac:chgData name="Douglas Martin" userId="2f233c73-e982-4686-a2f7-7fcacf256faf" providerId="ADAL" clId="{E15B0EB5-A14A-45EF-964F-849EA0ADEFC6}" dt="2020-12-19T16:01:35.537" v="606" actId="1076"/>
          <ac:spMkLst>
            <pc:docMk/>
            <pc:sldMk cId="27926342" sldId="293"/>
            <ac:spMk id="4102" creationId="{E0DA6637-5F36-4202-92A2-4B732C5EF078}"/>
          </ac:spMkLst>
        </pc:spChg>
      </pc:sldChg>
      <pc:sldChg chg="modSp mod">
        <pc:chgData name="Douglas Martin" userId="2f233c73-e982-4686-a2f7-7fcacf256faf" providerId="ADAL" clId="{E15B0EB5-A14A-45EF-964F-849EA0ADEFC6}" dt="2020-12-19T15:49:23.921" v="383" actId="20577"/>
        <pc:sldMkLst>
          <pc:docMk/>
          <pc:sldMk cId="3651433048" sldId="295"/>
        </pc:sldMkLst>
        <pc:spChg chg="mod">
          <ac:chgData name="Douglas Martin" userId="2f233c73-e982-4686-a2f7-7fcacf256faf" providerId="ADAL" clId="{E15B0EB5-A14A-45EF-964F-849EA0ADEFC6}" dt="2020-12-19T15:49:23.921" v="383" actId="20577"/>
          <ac:spMkLst>
            <pc:docMk/>
            <pc:sldMk cId="3651433048" sldId="295"/>
            <ac:spMk id="4102" creationId="{E0DA6637-5F36-4202-92A2-4B732C5EF078}"/>
          </ac:spMkLst>
        </pc:spChg>
      </pc:sldChg>
      <pc:sldChg chg="modSp mod">
        <pc:chgData name="Douglas Martin" userId="2f233c73-e982-4686-a2f7-7fcacf256faf" providerId="ADAL" clId="{E15B0EB5-A14A-45EF-964F-849EA0ADEFC6}" dt="2020-12-19T16:01:12.144" v="605" actId="20577"/>
        <pc:sldMkLst>
          <pc:docMk/>
          <pc:sldMk cId="3492450079" sldId="300"/>
        </pc:sldMkLst>
        <pc:spChg chg="mod">
          <ac:chgData name="Douglas Martin" userId="2f233c73-e982-4686-a2f7-7fcacf256faf" providerId="ADAL" clId="{E15B0EB5-A14A-45EF-964F-849EA0ADEFC6}" dt="2020-12-19T16:01:12.144" v="605" actId="20577"/>
          <ac:spMkLst>
            <pc:docMk/>
            <pc:sldMk cId="3492450079" sldId="300"/>
            <ac:spMk id="4102" creationId="{E0DA6637-5F36-4202-92A2-4B732C5EF078}"/>
          </ac:spMkLst>
        </pc:spChg>
      </pc:sldChg>
      <pc:sldChg chg="modSp mod">
        <pc:chgData name="Douglas Martin" userId="2f233c73-e982-4686-a2f7-7fcacf256faf" providerId="ADAL" clId="{E15B0EB5-A14A-45EF-964F-849EA0ADEFC6}" dt="2020-12-19T15:30:55.808" v="176" actId="20577"/>
        <pc:sldMkLst>
          <pc:docMk/>
          <pc:sldMk cId="1239518454" sldId="301"/>
        </pc:sldMkLst>
        <pc:spChg chg="mod">
          <ac:chgData name="Douglas Martin" userId="2f233c73-e982-4686-a2f7-7fcacf256faf" providerId="ADAL" clId="{E15B0EB5-A14A-45EF-964F-849EA0ADEFC6}" dt="2020-12-19T15:30:55.808" v="176" actId="20577"/>
          <ac:spMkLst>
            <pc:docMk/>
            <pc:sldMk cId="1239518454" sldId="301"/>
            <ac:spMk id="4102" creationId="{E0DA6637-5F36-4202-92A2-4B732C5EF078}"/>
          </ac:spMkLst>
        </pc:spChg>
      </pc:sldChg>
      <pc:sldChg chg="modSp mod">
        <pc:chgData name="Douglas Martin" userId="2f233c73-e982-4686-a2f7-7fcacf256faf" providerId="ADAL" clId="{E15B0EB5-A14A-45EF-964F-849EA0ADEFC6}" dt="2020-12-19T15:27:43.790" v="116" actId="20577"/>
        <pc:sldMkLst>
          <pc:docMk/>
          <pc:sldMk cId="462530158" sldId="302"/>
        </pc:sldMkLst>
        <pc:spChg chg="mod">
          <ac:chgData name="Douglas Martin" userId="2f233c73-e982-4686-a2f7-7fcacf256faf" providerId="ADAL" clId="{E15B0EB5-A14A-45EF-964F-849EA0ADEFC6}" dt="2020-12-19T15:27:43.790" v="116" actId="20577"/>
          <ac:spMkLst>
            <pc:docMk/>
            <pc:sldMk cId="462530158" sldId="302"/>
            <ac:spMk id="4102" creationId="{E0DA6637-5F36-4202-92A2-4B732C5EF078}"/>
          </ac:spMkLst>
        </pc:spChg>
      </pc:sldChg>
      <pc:sldChg chg="modSp mod">
        <pc:chgData name="Douglas Martin" userId="2f233c73-e982-4686-a2f7-7fcacf256faf" providerId="ADAL" clId="{E15B0EB5-A14A-45EF-964F-849EA0ADEFC6}" dt="2020-12-19T15:54:44.994" v="450" actId="1076"/>
        <pc:sldMkLst>
          <pc:docMk/>
          <pc:sldMk cId="1760851893" sldId="304"/>
        </pc:sldMkLst>
        <pc:spChg chg="mod">
          <ac:chgData name="Douglas Martin" userId="2f233c73-e982-4686-a2f7-7fcacf256faf" providerId="ADAL" clId="{E15B0EB5-A14A-45EF-964F-849EA0ADEFC6}" dt="2020-12-19T15:54:44.994" v="450" actId="1076"/>
          <ac:spMkLst>
            <pc:docMk/>
            <pc:sldMk cId="1760851893" sldId="304"/>
            <ac:spMk id="4102" creationId="{E0DA6637-5F36-4202-92A2-4B732C5EF078}"/>
          </ac:spMkLst>
        </pc:spChg>
      </pc:sldChg>
      <pc:sldChg chg="del">
        <pc:chgData name="Douglas Martin" userId="2f233c73-e982-4686-a2f7-7fcacf256faf" providerId="ADAL" clId="{E15B0EB5-A14A-45EF-964F-849EA0ADEFC6}" dt="2020-12-19T15:44:22.798" v="189" actId="47"/>
        <pc:sldMkLst>
          <pc:docMk/>
          <pc:sldMk cId="168987238" sldId="305"/>
        </pc:sldMkLst>
      </pc:sldChg>
      <pc:sldChg chg="modSp mod">
        <pc:chgData name="Douglas Martin" userId="2f233c73-e982-4686-a2f7-7fcacf256faf" providerId="ADAL" clId="{E15B0EB5-A14A-45EF-964F-849EA0ADEFC6}" dt="2020-12-19T15:56:31.674" v="537" actId="1076"/>
        <pc:sldMkLst>
          <pc:docMk/>
          <pc:sldMk cId="1026364799" sldId="307"/>
        </pc:sldMkLst>
        <pc:spChg chg="mod">
          <ac:chgData name="Douglas Martin" userId="2f233c73-e982-4686-a2f7-7fcacf256faf" providerId="ADAL" clId="{E15B0EB5-A14A-45EF-964F-849EA0ADEFC6}" dt="2020-12-19T15:56:31.674" v="537" actId="1076"/>
          <ac:spMkLst>
            <pc:docMk/>
            <pc:sldMk cId="1026364799" sldId="307"/>
            <ac:spMk id="4102" creationId="{E0DA6637-5F36-4202-92A2-4B732C5EF078}"/>
          </ac:spMkLst>
        </pc:spChg>
      </pc:sldChg>
      <pc:sldChg chg="del">
        <pc:chgData name="Douglas Martin" userId="2f233c73-e982-4686-a2f7-7fcacf256faf" providerId="ADAL" clId="{E15B0EB5-A14A-45EF-964F-849EA0ADEFC6}" dt="2020-12-19T15:44:23.541" v="190" actId="47"/>
        <pc:sldMkLst>
          <pc:docMk/>
          <pc:sldMk cId="2426733119" sldId="308"/>
        </pc:sldMkLst>
      </pc:sldChg>
      <pc:sldChg chg="modSp mod">
        <pc:chgData name="Douglas Martin" userId="2f233c73-e982-4686-a2f7-7fcacf256faf" providerId="ADAL" clId="{E15B0EB5-A14A-45EF-964F-849EA0ADEFC6}" dt="2020-12-19T15:46:56.022" v="328" actId="20577"/>
        <pc:sldMkLst>
          <pc:docMk/>
          <pc:sldMk cId="1136729041" sldId="309"/>
        </pc:sldMkLst>
        <pc:spChg chg="mod">
          <ac:chgData name="Douglas Martin" userId="2f233c73-e982-4686-a2f7-7fcacf256faf" providerId="ADAL" clId="{E15B0EB5-A14A-45EF-964F-849EA0ADEFC6}" dt="2020-12-19T15:46:56.022" v="328" actId="20577"/>
          <ac:spMkLst>
            <pc:docMk/>
            <pc:sldMk cId="1136729041" sldId="309"/>
            <ac:spMk id="4102" creationId="{E0DA6637-5F36-4202-92A2-4B732C5EF078}"/>
          </ac:spMkLst>
        </pc:spChg>
      </pc:sldChg>
      <pc:sldChg chg="modSp mod">
        <pc:chgData name="Douglas Martin" userId="2f233c73-e982-4686-a2f7-7fcacf256faf" providerId="ADAL" clId="{E15B0EB5-A14A-45EF-964F-849EA0ADEFC6}" dt="2020-12-19T15:44:03.547" v="188" actId="20577"/>
        <pc:sldMkLst>
          <pc:docMk/>
          <pc:sldMk cId="2095849307" sldId="314"/>
        </pc:sldMkLst>
        <pc:spChg chg="mod">
          <ac:chgData name="Douglas Martin" userId="2f233c73-e982-4686-a2f7-7fcacf256faf" providerId="ADAL" clId="{E15B0EB5-A14A-45EF-964F-849EA0ADEFC6}" dt="2020-12-19T15:44:03.547" v="188" actId="20577"/>
          <ac:spMkLst>
            <pc:docMk/>
            <pc:sldMk cId="2095849307" sldId="314"/>
            <ac:spMk id="4102" creationId="{E0DA6637-5F36-4202-92A2-4B732C5EF078}"/>
          </ac:spMkLst>
        </pc:spChg>
      </pc:sldChg>
      <pc:sldChg chg="modSp add mod ord">
        <pc:chgData name="Douglas Martin" userId="2f233c73-e982-4686-a2f7-7fcacf256faf" providerId="ADAL" clId="{E15B0EB5-A14A-45EF-964F-849EA0ADEFC6}" dt="2020-12-19T15:43:23.173" v="183" actId="404"/>
        <pc:sldMkLst>
          <pc:docMk/>
          <pc:sldMk cId="2451133159" sldId="315"/>
        </pc:sldMkLst>
        <pc:spChg chg="mod">
          <ac:chgData name="Douglas Martin" userId="2f233c73-e982-4686-a2f7-7fcacf256faf" providerId="ADAL" clId="{E15B0EB5-A14A-45EF-964F-849EA0ADEFC6}" dt="2020-12-19T15:43:23.173" v="183" actId="404"/>
          <ac:spMkLst>
            <pc:docMk/>
            <pc:sldMk cId="2451133159" sldId="315"/>
            <ac:spMk id="4102" creationId="{E0DA6637-5F36-4202-92A2-4B732C5EF078}"/>
          </ac:spMkLst>
        </pc:spChg>
      </pc:sldChg>
      <pc:sldChg chg="modSp add mod">
        <pc:chgData name="Douglas Martin" userId="2f233c73-e982-4686-a2f7-7fcacf256faf" providerId="ADAL" clId="{E15B0EB5-A14A-45EF-964F-849EA0ADEFC6}" dt="2020-12-19T15:59:48.004" v="581" actId="20577"/>
        <pc:sldMkLst>
          <pc:docMk/>
          <pc:sldMk cId="2148168761" sldId="316"/>
        </pc:sldMkLst>
        <pc:spChg chg="mod">
          <ac:chgData name="Douglas Martin" userId="2f233c73-e982-4686-a2f7-7fcacf256faf" providerId="ADAL" clId="{E15B0EB5-A14A-45EF-964F-849EA0ADEFC6}" dt="2020-12-19T15:59:48.004" v="581" actId="20577"/>
          <ac:spMkLst>
            <pc:docMk/>
            <pc:sldMk cId="2148168761" sldId="316"/>
            <ac:spMk id="4102" creationId="{E0DA6637-5F36-4202-92A2-4B732C5EF07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0D5594-66AD-4962-BCF8-CFD9325470B1}"/>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6622F6C-91BA-4EB1-AE94-E5802FFC076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smtClean="0"/>
            </a:lvl1pPr>
          </a:lstStyle>
          <a:p>
            <a:pPr>
              <a:defRPr/>
            </a:pPr>
            <a:fld id="{FAE9049F-E374-4DA0-A532-DB5393AB71C7}" type="datetimeFigureOut">
              <a:rPr lang="en-US"/>
              <a:pPr>
                <a:defRPr/>
              </a:pPr>
              <a:t>12/20/2020</a:t>
            </a:fld>
            <a:endParaRPr lang="en-US"/>
          </a:p>
        </p:txBody>
      </p:sp>
      <p:sp>
        <p:nvSpPr>
          <p:cNvPr id="4" name="Footer Placeholder 3">
            <a:extLst>
              <a:ext uri="{FF2B5EF4-FFF2-40B4-BE49-F238E27FC236}">
                <a16:creationId xmlns:a16="http://schemas.microsoft.com/office/drawing/2014/main" id="{FCFEDFDA-1210-492C-9DA8-C4829C8BCFF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21A97303-103B-41A2-9B42-CD98D3B624D4}"/>
              </a:ext>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0B159E-87FD-4633-91A8-5024A24EFC2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674852-13BB-40A9-9490-F1F528F41B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D0E12D-A2FC-4B47-A953-4979522B6D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79B9CA1-D666-4CC6-815F-A374E495A52B}"/>
              </a:ext>
            </a:extLst>
          </p:cNvPr>
          <p:cNvSpPr>
            <a:spLocks noGrp="1" noChangeArrowheads="1"/>
          </p:cNvSpPr>
          <p:nvPr>
            <p:ph type="sldNum" sz="quarter" idx="12"/>
          </p:nvPr>
        </p:nvSpPr>
        <p:spPr>
          <a:ln/>
        </p:spPr>
        <p:txBody>
          <a:bodyPr/>
          <a:lstStyle>
            <a:lvl1pPr>
              <a:defRPr/>
            </a:lvl1pPr>
          </a:lstStyle>
          <a:p>
            <a:fld id="{A4C4A8BF-79D1-492C-B47C-1EDE12B675B4}" type="slidenum">
              <a:rPr lang="en-US" altLang="en-US"/>
              <a:pPr/>
              <a:t>‹#›</a:t>
            </a:fld>
            <a:endParaRPr lang="en-US" altLang="en-US"/>
          </a:p>
        </p:txBody>
      </p:sp>
    </p:spTree>
    <p:extLst>
      <p:ext uri="{BB962C8B-B14F-4D97-AF65-F5344CB8AC3E}">
        <p14:creationId xmlns:p14="http://schemas.microsoft.com/office/powerpoint/2010/main" val="298272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26EAAB-E2D1-4FEE-BBA2-13352C60F5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69376B-B5F6-47C0-A1BE-6B90583FF2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811798-A52A-4D61-ACCB-18CC94094B14}"/>
              </a:ext>
            </a:extLst>
          </p:cNvPr>
          <p:cNvSpPr>
            <a:spLocks noGrp="1" noChangeArrowheads="1"/>
          </p:cNvSpPr>
          <p:nvPr>
            <p:ph type="sldNum" sz="quarter" idx="12"/>
          </p:nvPr>
        </p:nvSpPr>
        <p:spPr>
          <a:ln/>
        </p:spPr>
        <p:txBody>
          <a:bodyPr/>
          <a:lstStyle>
            <a:lvl1pPr>
              <a:defRPr/>
            </a:lvl1pPr>
          </a:lstStyle>
          <a:p>
            <a:fld id="{BA0B6F9B-E1A5-40D7-A374-B483F0614D68}" type="slidenum">
              <a:rPr lang="en-US" altLang="en-US"/>
              <a:pPr/>
              <a:t>‹#›</a:t>
            </a:fld>
            <a:endParaRPr lang="en-US" altLang="en-US"/>
          </a:p>
        </p:txBody>
      </p:sp>
    </p:spTree>
    <p:extLst>
      <p:ext uri="{BB962C8B-B14F-4D97-AF65-F5344CB8AC3E}">
        <p14:creationId xmlns:p14="http://schemas.microsoft.com/office/powerpoint/2010/main" val="102425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006A85-A580-45F1-8471-3A15254D35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431B4E2-EB85-4BC6-9FA1-EAE0E1C264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C9B95FC-5BDA-4149-9264-40587DC6AC99}"/>
              </a:ext>
            </a:extLst>
          </p:cNvPr>
          <p:cNvSpPr>
            <a:spLocks noGrp="1" noChangeArrowheads="1"/>
          </p:cNvSpPr>
          <p:nvPr>
            <p:ph type="sldNum" sz="quarter" idx="12"/>
          </p:nvPr>
        </p:nvSpPr>
        <p:spPr>
          <a:ln/>
        </p:spPr>
        <p:txBody>
          <a:bodyPr/>
          <a:lstStyle>
            <a:lvl1pPr>
              <a:defRPr/>
            </a:lvl1pPr>
          </a:lstStyle>
          <a:p>
            <a:fld id="{A603AA5C-6182-4AD4-8F22-4E17237B513F}" type="slidenum">
              <a:rPr lang="en-US" altLang="en-US"/>
              <a:pPr/>
              <a:t>‹#›</a:t>
            </a:fld>
            <a:endParaRPr lang="en-US" altLang="en-US"/>
          </a:p>
        </p:txBody>
      </p:sp>
    </p:spTree>
    <p:extLst>
      <p:ext uri="{BB962C8B-B14F-4D97-AF65-F5344CB8AC3E}">
        <p14:creationId xmlns:p14="http://schemas.microsoft.com/office/powerpoint/2010/main" val="138943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2C58864-51EF-4E73-A370-DD69145209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9C22AA-9728-48BE-B364-18E1E1E2AF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137AC0-8C4D-4479-B843-57F5DB26656C}"/>
              </a:ext>
            </a:extLst>
          </p:cNvPr>
          <p:cNvSpPr>
            <a:spLocks noGrp="1" noChangeArrowheads="1"/>
          </p:cNvSpPr>
          <p:nvPr>
            <p:ph type="sldNum" sz="quarter" idx="12"/>
          </p:nvPr>
        </p:nvSpPr>
        <p:spPr>
          <a:ln/>
        </p:spPr>
        <p:txBody>
          <a:bodyPr/>
          <a:lstStyle>
            <a:lvl1pPr>
              <a:defRPr/>
            </a:lvl1pPr>
          </a:lstStyle>
          <a:p>
            <a:fld id="{45F329BC-24B1-43F4-9D5D-77ADD4A7F091}" type="slidenum">
              <a:rPr lang="en-US" altLang="en-US"/>
              <a:pPr/>
              <a:t>‹#›</a:t>
            </a:fld>
            <a:endParaRPr lang="en-US" altLang="en-US"/>
          </a:p>
        </p:txBody>
      </p:sp>
    </p:spTree>
    <p:extLst>
      <p:ext uri="{BB962C8B-B14F-4D97-AF65-F5344CB8AC3E}">
        <p14:creationId xmlns:p14="http://schemas.microsoft.com/office/powerpoint/2010/main" val="20045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EA794AF-6E68-451D-A6A9-0B5A2CD034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725A5D-05AA-42C2-A7F0-536C4030CE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96D4AF-C384-4155-A132-7B148D19C3AD}"/>
              </a:ext>
            </a:extLst>
          </p:cNvPr>
          <p:cNvSpPr>
            <a:spLocks noGrp="1" noChangeArrowheads="1"/>
          </p:cNvSpPr>
          <p:nvPr>
            <p:ph type="sldNum" sz="quarter" idx="12"/>
          </p:nvPr>
        </p:nvSpPr>
        <p:spPr>
          <a:ln/>
        </p:spPr>
        <p:txBody>
          <a:bodyPr/>
          <a:lstStyle>
            <a:lvl1pPr>
              <a:defRPr/>
            </a:lvl1pPr>
          </a:lstStyle>
          <a:p>
            <a:fld id="{B51CBBD1-1559-4CF8-8527-CE7278A01C61}" type="slidenum">
              <a:rPr lang="en-US" altLang="en-US"/>
              <a:pPr/>
              <a:t>‹#›</a:t>
            </a:fld>
            <a:endParaRPr lang="en-US" altLang="en-US"/>
          </a:p>
        </p:txBody>
      </p:sp>
    </p:spTree>
    <p:extLst>
      <p:ext uri="{BB962C8B-B14F-4D97-AF65-F5344CB8AC3E}">
        <p14:creationId xmlns:p14="http://schemas.microsoft.com/office/powerpoint/2010/main" val="414668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CF5B82-E5C2-44C5-9815-17F0BA996A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73B7C0E-F825-4785-A8FB-AFD47535DA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FA58694-BE87-4EFC-ACC6-5C376A892672}"/>
              </a:ext>
            </a:extLst>
          </p:cNvPr>
          <p:cNvSpPr>
            <a:spLocks noGrp="1" noChangeArrowheads="1"/>
          </p:cNvSpPr>
          <p:nvPr>
            <p:ph type="sldNum" sz="quarter" idx="12"/>
          </p:nvPr>
        </p:nvSpPr>
        <p:spPr>
          <a:ln/>
        </p:spPr>
        <p:txBody>
          <a:bodyPr/>
          <a:lstStyle>
            <a:lvl1pPr>
              <a:defRPr/>
            </a:lvl1pPr>
          </a:lstStyle>
          <a:p>
            <a:fld id="{4C5E8765-9FC8-4C85-8D1D-8E4F9396A412}" type="slidenum">
              <a:rPr lang="en-US" altLang="en-US"/>
              <a:pPr/>
              <a:t>‹#›</a:t>
            </a:fld>
            <a:endParaRPr lang="en-US" altLang="en-US"/>
          </a:p>
        </p:txBody>
      </p:sp>
    </p:spTree>
    <p:extLst>
      <p:ext uri="{BB962C8B-B14F-4D97-AF65-F5344CB8AC3E}">
        <p14:creationId xmlns:p14="http://schemas.microsoft.com/office/powerpoint/2010/main" val="203302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8959EFD-68DD-499A-BE12-20402D0FCB0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8EB52F3-E5F7-44D2-A79C-45411A14D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2135DDD-8DCD-43E5-BD5C-11A28EDB68C8}"/>
              </a:ext>
            </a:extLst>
          </p:cNvPr>
          <p:cNvSpPr>
            <a:spLocks noGrp="1" noChangeArrowheads="1"/>
          </p:cNvSpPr>
          <p:nvPr>
            <p:ph type="sldNum" sz="quarter" idx="12"/>
          </p:nvPr>
        </p:nvSpPr>
        <p:spPr>
          <a:ln/>
        </p:spPr>
        <p:txBody>
          <a:bodyPr/>
          <a:lstStyle>
            <a:lvl1pPr>
              <a:defRPr/>
            </a:lvl1pPr>
          </a:lstStyle>
          <a:p>
            <a:fld id="{0FB29B18-84D5-4D7D-8EEE-1E31DA0FFB7D}" type="slidenum">
              <a:rPr lang="en-US" altLang="en-US"/>
              <a:pPr/>
              <a:t>‹#›</a:t>
            </a:fld>
            <a:endParaRPr lang="en-US" altLang="en-US"/>
          </a:p>
        </p:txBody>
      </p:sp>
    </p:spTree>
    <p:extLst>
      <p:ext uri="{BB962C8B-B14F-4D97-AF65-F5344CB8AC3E}">
        <p14:creationId xmlns:p14="http://schemas.microsoft.com/office/powerpoint/2010/main" val="406055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CEC3530-A3AE-4D0E-A433-E26D894B677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52C0577-14A8-49F5-8919-0051951F28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783A3E-8BA6-4931-8F93-EC8C6C3612A6}"/>
              </a:ext>
            </a:extLst>
          </p:cNvPr>
          <p:cNvSpPr>
            <a:spLocks noGrp="1" noChangeArrowheads="1"/>
          </p:cNvSpPr>
          <p:nvPr>
            <p:ph type="sldNum" sz="quarter" idx="12"/>
          </p:nvPr>
        </p:nvSpPr>
        <p:spPr>
          <a:ln/>
        </p:spPr>
        <p:txBody>
          <a:bodyPr/>
          <a:lstStyle>
            <a:lvl1pPr>
              <a:defRPr/>
            </a:lvl1pPr>
          </a:lstStyle>
          <a:p>
            <a:fld id="{8B2252DD-B44E-4118-996B-DB53CF1C782E}" type="slidenum">
              <a:rPr lang="en-US" altLang="en-US"/>
              <a:pPr/>
              <a:t>‹#›</a:t>
            </a:fld>
            <a:endParaRPr lang="en-US" altLang="en-US"/>
          </a:p>
        </p:txBody>
      </p:sp>
    </p:spTree>
    <p:extLst>
      <p:ext uri="{BB962C8B-B14F-4D97-AF65-F5344CB8AC3E}">
        <p14:creationId xmlns:p14="http://schemas.microsoft.com/office/powerpoint/2010/main" val="108188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9ACB3-1B2C-40D4-8897-F7E645F4F7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7E09CC2-E1B0-4427-A111-CBC755018C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B2007E7-4B7E-4E76-8B00-54AAA1976746}"/>
              </a:ext>
            </a:extLst>
          </p:cNvPr>
          <p:cNvSpPr>
            <a:spLocks noGrp="1" noChangeArrowheads="1"/>
          </p:cNvSpPr>
          <p:nvPr>
            <p:ph type="sldNum" sz="quarter" idx="12"/>
          </p:nvPr>
        </p:nvSpPr>
        <p:spPr>
          <a:ln/>
        </p:spPr>
        <p:txBody>
          <a:bodyPr/>
          <a:lstStyle>
            <a:lvl1pPr>
              <a:defRPr/>
            </a:lvl1pPr>
          </a:lstStyle>
          <a:p>
            <a:fld id="{37CD8265-1616-4D42-B843-A51D453643A0}" type="slidenum">
              <a:rPr lang="en-US" altLang="en-US"/>
              <a:pPr/>
              <a:t>‹#›</a:t>
            </a:fld>
            <a:endParaRPr lang="en-US" altLang="en-US"/>
          </a:p>
        </p:txBody>
      </p:sp>
    </p:spTree>
    <p:extLst>
      <p:ext uri="{BB962C8B-B14F-4D97-AF65-F5344CB8AC3E}">
        <p14:creationId xmlns:p14="http://schemas.microsoft.com/office/powerpoint/2010/main" val="72783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AA8B42-B33A-4434-AF16-956E2B8BB8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A6DC6A4-1A11-4243-9A3F-E8016B732B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BAF0F7-F89E-4F20-9BF0-CDBF92A91D4D}"/>
              </a:ext>
            </a:extLst>
          </p:cNvPr>
          <p:cNvSpPr>
            <a:spLocks noGrp="1" noChangeArrowheads="1"/>
          </p:cNvSpPr>
          <p:nvPr>
            <p:ph type="sldNum" sz="quarter" idx="12"/>
          </p:nvPr>
        </p:nvSpPr>
        <p:spPr>
          <a:ln/>
        </p:spPr>
        <p:txBody>
          <a:bodyPr/>
          <a:lstStyle>
            <a:lvl1pPr>
              <a:defRPr/>
            </a:lvl1pPr>
          </a:lstStyle>
          <a:p>
            <a:fld id="{35EB31F1-A292-4118-B0BC-2C2CE771BDAE}" type="slidenum">
              <a:rPr lang="en-US" altLang="en-US"/>
              <a:pPr/>
              <a:t>‹#›</a:t>
            </a:fld>
            <a:endParaRPr lang="en-US" altLang="en-US"/>
          </a:p>
        </p:txBody>
      </p:sp>
    </p:spTree>
    <p:extLst>
      <p:ext uri="{BB962C8B-B14F-4D97-AF65-F5344CB8AC3E}">
        <p14:creationId xmlns:p14="http://schemas.microsoft.com/office/powerpoint/2010/main" val="402980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5444B9-982D-416C-A1FC-63B8BFAB658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9827EB8-2D60-4DB9-B908-1BA62ECE70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06B931E-FEC4-4284-926C-8943FC6F8C34}"/>
              </a:ext>
            </a:extLst>
          </p:cNvPr>
          <p:cNvSpPr>
            <a:spLocks noGrp="1" noChangeArrowheads="1"/>
          </p:cNvSpPr>
          <p:nvPr>
            <p:ph type="sldNum" sz="quarter" idx="12"/>
          </p:nvPr>
        </p:nvSpPr>
        <p:spPr>
          <a:ln/>
        </p:spPr>
        <p:txBody>
          <a:bodyPr/>
          <a:lstStyle>
            <a:lvl1pPr>
              <a:defRPr/>
            </a:lvl1pPr>
          </a:lstStyle>
          <a:p>
            <a:fld id="{4C60F1D0-1569-429C-A3BD-C83183CAA350}" type="slidenum">
              <a:rPr lang="en-US" altLang="en-US"/>
              <a:pPr/>
              <a:t>‹#›</a:t>
            </a:fld>
            <a:endParaRPr lang="en-US" altLang="en-US"/>
          </a:p>
        </p:txBody>
      </p:sp>
    </p:spTree>
    <p:extLst>
      <p:ext uri="{BB962C8B-B14F-4D97-AF65-F5344CB8AC3E}">
        <p14:creationId xmlns:p14="http://schemas.microsoft.com/office/powerpoint/2010/main" val="34926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28E0FD-13EB-42E5-8969-6B01239F2014}"/>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8DC7C28-8598-4B1C-B16F-2E422686891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B010012-C29A-4942-8CAC-91A1975469FE}"/>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56423E86-27F4-4FE3-8F5D-A83600CD324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ADC62C3A-1515-42A9-A7E6-39DBB5E9733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34CA20C-8DA1-46BC-B9FB-64607D67C0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9B6FE9CF-8E42-4201-802C-FF0274322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6162A4BB-8EE7-4F10-97F1-B30A715CFF94}"/>
              </a:ext>
            </a:extLst>
          </p:cNvPr>
          <p:cNvSpPr>
            <a:spLocks noGrp="1" noChangeArrowheads="1"/>
          </p:cNvSpPr>
          <p:nvPr>
            <p:ph type="ctrTitle"/>
          </p:nvPr>
        </p:nvSpPr>
        <p:spPr>
          <a:xfrm>
            <a:off x="152400" y="381000"/>
            <a:ext cx="4343400" cy="5105400"/>
          </a:xfrm>
        </p:spPr>
        <p:txBody>
          <a:bodyPr/>
          <a:lstStyle/>
          <a:p>
            <a:pPr eaLnBrk="1" hangingPunct="1"/>
            <a:r>
              <a:rPr lang="en-US" altLang="en-US" sz="8000">
                <a:solidFill>
                  <a:schemeClr val="bg1"/>
                </a:solidFill>
              </a:rPr>
              <a:t>THREE</a:t>
            </a:r>
            <a:br>
              <a:rPr lang="en-US" altLang="en-US" sz="8000">
                <a:solidFill>
                  <a:schemeClr val="bg1"/>
                </a:solidFill>
              </a:rPr>
            </a:br>
            <a:r>
              <a:rPr lang="en-US" altLang="en-US" sz="8000">
                <a:solidFill>
                  <a:schemeClr val="bg1"/>
                </a:solidFill>
              </a:rPr>
              <a:t>GIFTS</a:t>
            </a:r>
            <a:br>
              <a:rPr lang="en-US" altLang="en-US" sz="8000">
                <a:solidFill>
                  <a:schemeClr val="bg1"/>
                </a:solidFill>
              </a:rPr>
            </a:br>
            <a:endParaRPr lang="en-US" altLang="en-US" sz="800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793438"/>
            <a:ext cx="5715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In what way can I bring this gift to the Christ of God?</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162453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767280"/>
            <a:ext cx="396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9600" b="1" dirty="0">
                <a:solidFill>
                  <a:srgbClr val="C00000"/>
                </a:solidFill>
                <a:latin typeface="Calibri" panose="020F0502020204030204" pitchFamily="34" charset="0"/>
                <a:cs typeface="Calibri" panose="020F0502020204030204" pitchFamily="34" charset="0"/>
              </a:rPr>
              <a:t>BITTER</a:t>
            </a:r>
            <a:endParaRPr lang="en-US" altLang="en-US" sz="28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55451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018568" y="1562606"/>
            <a:ext cx="42291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We prefer sweet things that have sweet effects</a:t>
            </a: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247995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4056275" y="1166842"/>
            <a:ext cx="42291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Most effective medicines have a bitterness that needs to be negotiated with…</a:t>
            </a: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08354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952500"/>
            <a:ext cx="42291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Coffee with cream and sugar</a:t>
            </a:r>
          </a:p>
          <a:p>
            <a:pPr eaLnBrk="1" hangingPunct="1">
              <a:spcBef>
                <a:spcPct val="0"/>
              </a:spcBef>
              <a:buFontTx/>
              <a:buNone/>
            </a:pPr>
            <a:endParaRPr lang="en-US" altLang="en-US" sz="48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Numbing meds for teething babies</a:t>
            </a: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971881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190199"/>
            <a:ext cx="4229100" cy="247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Bitter Waters</a:t>
            </a:r>
          </a:p>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Bitter Woman</a:t>
            </a:r>
          </a:p>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Bitter Wine</a:t>
            </a:r>
          </a:p>
          <a:p>
            <a:pPr eaLnBrk="1" hangingPunct="1">
              <a:spcBef>
                <a:spcPct val="0"/>
              </a:spcBef>
              <a:buFontTx/>
              <a:buNone/>
            </a:pP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651433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365289"/>
            <a:ext cx="4229100" cy="5678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An Angel in Revelation w/ a scroll </a:t>
            </a:r>
          </a:p>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(sweet to bitter)</a:t>
            </a:r>
          </a:p>
          <a:p>
            <a:pPr eaLnBrk="1" hangingPunct="1">
              <a:spcBef>
                <a:spcPct val="0"/>
              </a:spcBef>
              <a:buFontTx/>
              <a:buNone/>
            </a:pPr>
            <a:endParaRPr lang="en-US" altLang="en-US" sz="44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The touch of the gift of myrrh (bitter to sweet)</a:t>
            </a: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648104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532189" y="2767280"/>
            <a:ext cx="53816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b="1" dirty="0">
                <a:solidFill>
                  <a:srgbClr val="C00000"/>
                </a:solidFill>
                <a:latin typeface="Calibri" panose="020F0502020204030204" pitchFamily="34" charset="0"/>
                <a:cs typeface="Calibri" panose="020F0502020204030204" pitchFamily="34" charset="0"/>
              </a:rPr>
              <a:t>EASES PAIN</a:t>
            </a:r>
            <a:endParaRPr lang="en-US" altLang="en-US" sz="20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800" kern="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96143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10834" y="0"/>
            <a:ext cx="5715000" cy="692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The Balm in Gilead</a:t>
            </a:r>
          </a:p>
          <a:p>
            <a:pPr eaLnBrk="1" hangingPunct="1">
              <a:spcBef>
                <a:spcPct val="0"/>
              </a:spcBef>
              <a:buFontTx/>
              <a:buNone/>
            </a:pPr>
            <a:endParaRPr lang="en-US" altLang="en-US" sz="54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Is there no balm in Gilead? Is there no physician there? Why then is there no healing for the wound of my people?</a:t>
            </a:r>
          </a:p>
          <a:p>
            <a:pPr eaLnBrk="1" hangingPunct="1">
              <a:spcBef>
                <a:spcPct val="0"/>
              </a:spcBef>
              <a:buFontTx/>
              <a:buNone/>
            </a:pPr>
            <a:endParaRPr lang="en-US" altLang="en-US" sz="20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dirty="0">
                <a:solidFill>
                  <a:srgbClr val="C00000"/>
                </a:solidFill>
                <a:latin typeface="Calibri" panose="020F0502020204030204" pitchFamily="34" charset="0"/>
                <a:cs typeface="Calibri" panose="020F0502020204030204" pitchFamily="34" charset="0"/>
              </a:rPr>
              <a:t>			</a:t>
            </a:r>
            <a:r>
              <a:rPr lang="en-US" altLang="en-US" i="1" dirty="0">
                <a:solidFill>
                  <a:srgbClr val="C00000"/>
                </a:solidFill>
                <a:latin typeface="Calibri" panose="020F0502020204030204" pitchFamily="34" charset="0"/>
                <a:cs typeface="Calibri" panose="020F0502020204030204" pitchFamily="34" charset="0"/>
              </a:rPr>
              <a:t>Jeremiah 8:22</a:t>
            </a:r>
          </a:p>
          <a:p>
            <a:pPr eaLnBrk="1" hangingPunct="1">
              <a:spcBef>
                <a:spcPct val="0"/>
              </a:spcBef>
              <a:buFontTx/>
              <a:buNone/>
            </a:pP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760851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10834" y="0"/>
            <a:ext cx="5715000" cy="661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44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They brought Jesus to the place called Golgotha (which means “the place of the skull”). Then they offered him wine mixed with myrrh, but he did not take it.</a:t>
            </a:r>
          </a:p>
          <a:p>
            <a:pPr eaLnBrk="1" hangingPunct="1">
              <a:spcBef>
                <a:spcPct val="0"/>
              </a:spcBef>
              <a:buFontTx/>
              <a:buNone/>
            </a:pPr>
            <a:endParaRPr lang="en-US" altLang="en-US" sz="20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dirty="0">
                <a:solidFill>
                  <a:srgbClr val="C00000"/>
                </a:solidFill>
                <a:latin typeface="Calibri" panose="020F0502020204030204" pitchFamily="34" charset="0"/>
                <a:cs typeface="Calibri" panose="020F0502020204030204" pitchFamily="34" charset="0"/>
              </a:rPr>
              <a:t>			</a:t>
            </a:r>
            <a:r>
              <a:rPr lang="en-US" altLang="en-US" i="1" dirty="0">
                <a:solidFill>
                  <a:srgbClr val="C00000"/>
                </a:solidFill>
                <a:latin typeface="Calibri" panose="020F0502020204030204" pitchFamily="34" charset="0"/>
                <a:cs typeface="Calibri" panose="020F0502020204030204" pitchFamily="34" charset="0"/>
              </a:rPr>
              <a:t>Mark 15:22-23</a:t>
            </a:r>
          </a:p>
          <a:p>
            <a:pPr eaLnBrk="1" hangingPunct="1">
              <a:spcBef>
                <a:spcPct val="0"/>
              </a:spcBef>
              <a:buFontTx/>
              <a:buNone/>
            </a:pP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14816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429280"/>
            <a:ext cx="5715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a:solidFill>
                  <a:srgbClr val="C00000"/>
                </a:solidFill>
                <a:latin typeface="Calibri" panose="020F0502020204030204" pitchFamily="34" charset="0"/>
                <a:cs typeface="Calibri" panose="020F0502020204030204" pitchFamily="34" charset="0"/>
              </a:rPr>
              <a:t>“ And when they came into the house, they saw the child with Mary his mother, and they fell down and worshipped him.  And opening their treasure boxes, they offered him gifts of gold, frankincense, and </a:t>
            </a:r>
            <a:r>
              <a:rPr lang="en-US" altLang="en-US" sz="4000" err="1">
                <a:solidFill>
                  <a:srgbClr val="C00000"/>
                </a:solidFill>
                <a:latin typeface="Calibri" panose="020F0502020204030204" pitchFamily="34" charset="0"/>
                <a:cs typeface="Calibri" panose="020F0502020204030204" pitchFamily="34" charset="0"/>
              </a:rPr>
              <a:t>myrhh</a:t>
            </a:r>
            <a:r>
              <a:rPr lang="en-US" altLang="en-US" sz="4000">
                <a:solidFill>
                  <a:srgbClr val="C00000"/>
                </a:solidFill>
                <a:latin typeface="Calibri" panose="020F0502020204030204" pitchFamily="34" charset="0"/>
                <a:cs typeface="Calibri" panose="020F0502020204030204" pitchFamily="34" charset="0"/>
              </a:rPr>
              <a:t>.” </a:t>
            </a: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Matthew 2:11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77013" y="346813"/>
            <a:ext cx="5715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Two very strong impulses:</a:t>
            </a:r>
          </a:p>
          <a:p>
            <a:pPr eaLnBrk="1" hangingPunct="1">
              <a:spcBef>
                <a:spcPct val="0"/>
              </a:spcBef>
              <a:buFontTx/>
              <a:buNone/>
            </a:pPr>
            <a:endParaRPr lang="en-US" altLang="en-US" sz="60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Pain Avoidance</a:t>
            </a:r>
          </a:p>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Pain Suppression</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993478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95866" y="865287"/>
            <a:ext cx="5715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We are either numbed by shock and disappointment or eased by the presence of Grace</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026364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77013" y="346813"/>
            <a:ext cx="5715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“If pain is weakness leaving my body, forgiveness is bitterness leaving my soul ”</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933188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532868" y="1723571"/>
            <a:ext cx="527685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9600" b="1" dirty="0">
                <a:solidFill>
                  <a:srgbClr val="C00000"/>
                </a:solidFill>
                <a:latin typeface="Calibri" panose="020F0502020204030204" pitchFamily="34" charset="0"/>
                <a:cs typeface="Calibri" panose="020F0502020204030204" pitchFamily="34" charset="0"/>
              </a:rPr>
              <a:t>USED IN DEATH</a:t>
            </a:r>
            <a:endParaRPr lang="en-US" altLang="en-US" sz="28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b="1" kern="0">
                <a:solidFill>
                  <a:schemeClr val="bg1"/>
                </a:solidFill>
                <a:latin typeface="Calibri" panose="020F0502020204030204" pitchFamily="34" charset="0"/>
                <a:ea typeface="+mj-ea"/>
                <a:cs typeface="Calibri" panose="020F0502020204030204" pitchFamily="34" charset="0"/>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7926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52777" y="474345"/>
            <a:ext cx="57150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00000"/>
                </a:solidFill>
                <a:latin typeface="Calibri" panose="020F0502020204030204" pitchFamily="34" charset="0"/>
                <a:cs typeface="Calibri" panose="020F0502020204030204" pitchFamily="34" charset="0"/>
              </a:rPr>
              <a:t>He was accompanied by Nicodemus, the man who earlier had visited Jesus at night. </a:t>
            </a:r>
            <a:r>
              <a:rPr lang="en-US" altLang="en-US" u="sng" dirty="0">
                <a:solidFill>
                  <a:srgbClr val="C00000"/>
                </a:solidFill>
                <a:latin typeface="Calibri" panose="020F0502020204030204" pitchFamily="34" charset="0"/>
                <a:cs typeface="Calibri" panose="020F0502020204030204" pitchFamily="34" charset="0"/>
              </a:rPr>
              <a:t>Nicodemus brought a mixture of myrrh and aloes</a:t>
            </a:r>
            <a:r>
              <a:rPr lang="en-US" altLang="en-US" dirty="0">
                <a:solidFill>
                  <a:srgbClr val="C00000"/>
                </a:solidFill>
                <a:latin typeface="Calibri" panose="020F0502020204030204" pitchFamily="34" charset="0"/>
                <a:cs typeface="Calibri" panose="020F0502020204030204" pitchFamily="34" charset="0"/>
              </a:rPr>
              <a:t>, about seventy-five pounds. Taking Jesus’ body, the two of them wrapped it, with the spices, in strips of linen. This was in accordance with Jewish burial customs.</a:t>
            </a:r>
          </a:p>
          <a:p>
            <a:pPr eaLnBrk="1" hangingPunct="1">
              <a:spcBef>
                <a:spcPct val="0"/>
              </a:spcBef>
              <a:buFontTx/>
              <a:buNone/>
            </a:pPr>
            <a:endParaRPr lang="en-US" altLang="en-US"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dirty="0">
                <a:solidFill>
                  <a:srgbClr val="C00000"/>
                </a:solidFill>
                <a:latin typeface="Calibri" panose="020F0502020204030204" pitchFamily="34" charset="0"/>
                <a:cs typeface="Calibri" panose="020F0502020204030204" pitchFamily="34" charset="0"/>
              </a:rPr>
              <a:t>			John 19:39-40</a:t>
            </a: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#3</a:t>
            </a:r>
            <a:endParaRPr lang="en-US" sz="4000"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492450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56471" y="474345"/>
            <a:ext cx="5715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If you think about it, Christianity is a lifestyle that demonstrates life while it is preoccupied with death.</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#3</a:t>
            </a:r>
            <a:endParaRPr lang="en-US" sz="4000"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702358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37618" y="1257300"/>
            <a:ext cx="5715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Jesus invited disciples to deny themselves, take up a cross daily, and follow Him</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a:solidFill>
                  <a:schemeClr val="bg1"/>
                </a:solidFill>
                <a:latin typeface="Calibri" panose="020F0502020204030204" pitchFamily="34" charset="0"/>
                <a:ea typeface="+mj-ea"/>
                <a:cs typeface="Calibri" panose="020F0502020204030204" pitchFamily="34" charset="0"/>
              </a:rPr>
              <a:t>#3</a:t>
            </a:r>
            <a:endParaRPr lang="en-US" sz="4000" kern="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050221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29699" y="141282"/>
            <a:ext cx="5825765"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I want to know Christ—yes, to know the power of his resurrection and </a:t>
            </a:r>
            <a:r>
              <a:rPr lang="en-US" altLang="en-US" sz="4000" u="sng" dirty="0">
                <a:solidFill>
                  <a:srgbClr val="C00000"/>
                </a:solidFill>
                <a:latin typeface="Calibri" panose="020F0502020204030204" pitchFamily="34" charset="0"/>
                <a:cs typeface="Calibri" panose="020F0502020204030204" pitchFamily="34" charset="0"/>
              </a:rPr>
              <a:t>participation in his sufferings</a:t>
            </a:r>
            <a:r>
              <a:rPr lang="en-US" altLang="en-US" sz="4000" dirty="0">
                <a:solidFill>
                  <a:srgbClr val="C00000"/>
                </a:solidFill>
                <a:latin typeface="Calibri" panose="020F0502020204030204" pitchFamily="34" charset="0"/>
                <a:cs typeface="Calibri" panose="020F0502020204030204" pitchFamily="34" charset="0"/>
              </a:rPr>
              <a:t>, </a:t>
            </a:r>
            <a:r>
              <a:rPr lang="en-US" altLang="en-US" sz="4000" u="sng" dirty="0">
                <a:solidFill>
                  <a:srgbClr val="C00000"/>
                </a:solidFill>
                <a:latin typeface="Calibri" panose="020F0502020204030204" pitchFamily="34" charset="0"/>
                <a:cs typeface="Calibri" panose="020F0502020204030204" pitchFamily="34" charset="0"/>
              </a:rPr>
              <a:t>becoming like him in his death</a:t>
            </a:r>
            <a:r>
              <a:rPr lang="en-US" altLang="en-US" sz="4000" dirty="0">
                <a:solidFill>
                  <a:srgbClr val="C00000"/>
                </a:solidFill>
                <a:latin typeface="Calibri" panose="020F0502020204030204" pitchFamily="34" charset="0"/>
                <a:cs typeface="Calibri" panose="020F0502020204030204" pitchFamily="34" charset="0"/>
              </a:rPr>
              <a:t>, and so, somehow, attaining to the resurrection from the dead.</a:t>
            </a:r>
          </a:p>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		</a:t>
            </a:r>
            <a:r>
              <a:rPr lang="en-US" altLang="en-US" dirty="0">
                <a:solidFill>
                  <a:srgbClr val="C00000"/>
                </a:solidFill>
                <a:latin typeface="Calibri" panose="020F0502020204030204" pitchFamily="34" charset="0"/>
                <a:cs typeface="Calibri" panose="020F0502020204030204" pitchFamily="34" charset="0"/>
              </a:rPr>
              <a:t>Philippians 3:10,11</a:t>
            </a:r>
            <a:endParaRPr lang="en-US" altLang="en-US" sz="36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b="1" kern="0">
                <a:solidFill>
                  <a:schemeClr val="bg1"/>
                </a:solidFill>
                <a:latin typeface="Calibri" panose="020F0502020204030204" pitchFamily="34" charset="0"/>
                <a:ea typeface="+mj-ea"/>
                <a:cs typeface="Calibri" panose="020F0502020204030204" pitchFamily="34" charset="0"/>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68969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886200" y="1102816"/>
            <a:ext cx="426351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6000">
                <a:solidFill>
                  <a:srgbClr val="C00000"/>
                </a:solidFill>
                <a:latin typeface="Calibri" panose="020F0502020204030204" pitchFamily="34" charset="0"/>
                <a:cs typeface="Calibri" panose="020F0502020204030204" pitchFamily="34" charset="0"/>
              </a:rPr>
              <a:t>The fellowship of his sufferings…</a:t>
            </a:r>
            <a:endParaRPr lang="en-US" altLang="en-US" sz="54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b="1" kern="0">
                <a:solidFill>
                  <a:schemeClr val="bg1"/>
                </a:solidFill>
                <a:latin typeface="Calibri" panose="020F0502020204030204" pitchFamily="34" charset="0"/>
                <a:ea typeface="+mj-ea"/>
                <a:cs typeface="Calibri" panose="020F0502020204030204" pitchFamily="34" charset="0"/>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13194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793438"/>
            <a:ext cx="5715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In what way can I bring this gift to the Christ of God?</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2800" kern="0" dirty="0">
                <a:solidFill>
                  <a:schemeClr val="bg1"/>
                </a:solidFill>
                <a:latin typeface="+mj-lt"/>
                <a:ea typeface="+mj-ea"/>
                <a:cs typeface="+mj-cs"/>
              </a:rPr>
              <a:t>CONCLUSION</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93536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705725"/>
            <a:ext cx="3988936"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800" dirty="0">
                <a:solidFill>
                  <a:srgbClr val="C00000"/>
                </a:solidFill>
                <a:latin typeface="Calibri" panose="020F0502020204030204" pitchFamily="34" charset="0"/>
                <a:cs typeface="Calibri" panose="020F0502020204030204" pitchFamily="34" charset="0"/>
              </a:rPr>
              <a:t>MYRRH</a:t>
            </a: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138448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016577" y="1784012"/>
            <a:ext cx="5889397"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Press past the bitter</a:t>
            </a:r>
          </a:p>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Give forgiveness</a:t>
            </a:r>
          </a:p>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Enter into His sufferings</a:t>
            </a:r>
            <a:endParaRPr lang="en-US" altLang="en-US" sz="16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2800" kern="0" dirty="0">
                <a:solidFill>
                  <a:schemeClr val="bg1"/>
                </a:solidFill>
                <a:latin typeface="+mj-lt"/>
                <a:ea typeface="+mj-ea"/>
                <a:cs typeface="+mj-cs"/>
              </a:rPr>
              <a:t>CONCLUSION</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7811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87939" y="1054916"/>
            <a:ext cx="5715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Myrrh is a resin or oil obtained from a thorny tree that lives in desert places.  It is slapped or whipped bringing out a resin.</a:t>
            </a:r>
            <a:endParaRPr lang="en-US" altLang="en-US" sz="18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13672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972383"/>
            <a:ext cx="5715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Why does the bible feature this valuable liquid from Genesis to Revelation?</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3951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524000"/>
            <a:ext cx="5715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It is interesting the first time that myrrh shows up in Scripture</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6253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85241" y="228600"/>
            <a:ext cx="5715000"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As they sat down to eat their meal, they looked up and saw a caravan of Ishmaelites coming from </a:t>
            </a:r>
            <a:r>
              <a:rPr lang="en-US" altLang="en-US" sz="4000" u="sng" dirty="0">
                <a:solidFill>
                  <a:srgbClr val="C00000"/>
                </a:solidFill>
                <a:latin typeface="Calibri" panose="020F0502020204030204" pitchFamily="34" charset="0"/>
                <a:cs typeface="Calibri" panose="020F0502020204030204" pitchFamily="34" charset="0"/>
              </a:rPr>
              <a:t>Gilead.</a:t>
            </a:r>
            <a:r>
              <a:rPr lang="en-US" altLang="en-US" sz="4000" dirty="0">
                <a:solidFill>
                  <a:srgbClr val="C00000"/>
                </a:solidFill>
                <a:latin typeface="Calibri" panose="020F0502020204030204" pitchFamily="34" charset="0"/>
                <a:cs typeface="Calibri" panose="020F0502020204030204" pitchFamily="34" charset="0"/>
              </a:rPr>
              <a:t> Their camels were loaded with spices, balm and </a:t>
            </a:r>
            <a:r>
              <a:rPr lang="en-US" altLang="en-US" sz="4000" u="sng" dirty="0">
                <a:solidFill>
                  <a:srgbClr val="C00000"/>
                </a:solidFill>
                <a:latin typeface="Calibri" panose="020F0502020204030204" pitchFamily="34" charset="0"/>
                <a:cs typeface="Calibri" panose="020F0502020204030204" pitchFamily="34" charset="0"/>
              </a:rPr>
              <a:t>myrrh</a:t>
            </a:r>
            <a:r>
              <a:rPr lang="en-US" altLang="en-US" sz="4000" dirty="0">
                <a:solidFill>
                  <a:srgbClr val="C00000"/>
                </a:solidFill>
                <a:latin typeface="Calibri" panose="020F0502020204030204" pitchFamily="34" charset="0"/>
                <a:cs typeface="Calibri" panose="020F0502020204030204" pitchFamily="34" charset="0"/>
              </a:rPr>
              <a:t>, and they were on their way to take them down to Egypt. </a:t>
            </a:r>
          </a:p>
          <a:p>
            <a:pPr eaLnBrk="1" hangingPunct="1">
              <a:spcBef>
                <a:spcPct val="0"/>
              </a:spcBef>
              <a:buFontTx/>
              <a:buNone/>
            </a:pPr>
            <a:endParaRPr lang="en-US" altLang="en-US" sz="18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		</a:t>
            </a:r>
            <a:r>
              <a:rPr lang="en-US" altLang="en-US" sz="3600" i="1" dirty="0">
                <a:solidFill>
                  <a:srgbClr val="C00000"/>
                </a:solidFill>
                <a:latin typeface="Calibri" panose="020F0502020204030204" pitchFamily="34" charset="0"/>
                <a:cs typeface="Calibri" panose="020F0502020204030204" pitchFamily="34" charset="0"/>
              </a:rPr>
              <a:t>Genesis 37:25-27</a:t>
            </a:r>
            <a:endParaRPr lang="en-US" altLang="en-US" sz="1400" i="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45113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85241" y="228600"/>
            <a:ext cx="5715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800" dirty="0">
                <a:solidFill>
                  <a:srgbClr val="C00000"/>
                </a:solidFill>
                <a:latin typeface="Calibri" panose="020F0502020204030204" pitchFamily="34" charset="0"/>
                <a:cs typeface="Calibri" panose="020F0502020204030204" pitchFamily="34" charset="0"/>
              </a:rPr>
              <a:t>Judah said to his brothers, “What will we gain if we kill our brother and cover up his blood? Come, let’s sell him to the Ishmaelites and not lay our hands on him; after all, he is our brother, our own flesh and blood.” His brothers agreed.</a:t>
            </a:r>
          </a:p>
          <a:p>
            <a:pPr eaLnBrk="1" hangingPunct="1">
              <a:spcBef>
                <a:spcPct val="0"/>
              </a:spcBef>
              <a:buFontTx/>
              <a:buNone/>
            </a:pPr>
            <a:endParaRPr lang="en-US" altLang="en-US" sz="3800" dirty="0">
              <a:solidFill>
                <a:srgbClr val="C00000"/>
              </a:solidFill>
              <a:latin typeface="Calibri" panose="020F0502020204030204" pitchFamily="34" charset="0"/>
              <a:cs typeface="Calibri" panose="020F0502020204030204" pitchFamily="34" charset="0"/>
            </a:endParaRPr>
          </a:p>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		</a:t>
            </a:r>
            <a:r>
              <a:rPr lang="en-US" altLang="en-US" sz="3600" i="1" dirty="0">
                <a:solidFill>
                  <a:srgbClr val="C00000"/>
                </a:solidFill>
                <a:latin typeface="Calibri" panose="020F0502020204030204" pitchFamily="34" charset="0"/>
                <a:cs typeface="Calibri" panose="020F0502020204030204" pitchFamily="34" charset="0"/>
              </a:rPr>
              <a:t>Genesis 37:25-27</a:t>
            </a:r>
            <a:endParaRPr lang="en-US" altLang="en-US" sz="1400" i="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09584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429000" y="1720840"/>
            <a:ext cx="5715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Why would they bring this to the toddler King of Israel?</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52332595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729</Words>
  <Application>Microsoft Office PowerPoint</Application>
  <PresentationFormat>On-screen Show (4:3)</PresentationFormat>
  <Paragraphs>114</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Calibri</vt:lpstr>
      <vt:lpstr>Times New Roman</vt:lpstr>
      <vt:lpstr>Default Design</vt:lpstr>
      <vt:lpstr>THREE GIFTS </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TCWM</dc:creator>
  <cp:lastModifiedBy>Douglas Martin</cp:lastModifiedBy>
  <cp:revision>1</cp:revision>
  <cp:lastPrinted>2017-12-10T14:41:31Z</cp:lastPrinted>
  <dcterms:created xsi:type="dcterms:W3CDTF">2006-12-02T02:28:04Z</dcterms:created>
  <dcterms:modified xsi:type="dcterms:W3CDTF">2020-12-20T14:23:56Z</dcterms:modified>
</cp:coreProperties>
</file>