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2"/>
  </p:handoutMasterIdLst>
  <p:sldIdLst>
    <p:sldId id="258" r:id="rId2"/>
    <p:sldId id="288" r:id="rId3"/>
    <p:sldId id="289" r:id="rId4"/>
    <p:sldId id="309" r:id="rId5"/>
    <p:sldId id="301" r:id="rId6"/>
    <p:sldId id="302" r:id="rId7"/>
    <p:sldId id="315" r:id="rId8"/>
    <p:sldId id="314" r:id="rId9"/>
    <p:sldId id="303" r:id="rId10"/>
    <p:sldId id="321" r:id="rId11"/>
    <p:sldId id="291" r:id="rId12"/>
    <p:sldId id="306" r:id="rId13"/>
    <p:sldId id="319" r:id="rId14"/>
    <p:sldId id="317" r:id="rId15"/>
    <p:sldId id="295" r:id="rId16"/>
    <p:sldId id="318" r:id="rId17"/>
    <p:sldId id="290" r:id="rId18"/>
    <p:sldId id="304" r:id="rId19"/>
    <p:sldId id="316" r:id="rId20"/>
    <p:sldId id="320" r:id="rId21"/>
    <p:sldId id="307" r:id="rId22"/>
    <p:sldId id="322" r:id="rId23"/>
    <p:sldId id="293" r:id="rId24"/>
    <p:sldId id="300" r:id="rId25"/>
    <p:sldId id="310" r:id="rId26"/>
    <p:sldId id="323" r:id="rId27"/>
    <p:sldId id="298" r:id="rId28"/>
    <p:sldId id="311" r:id="rId29"/>
    <p:sldId id="324" r:id="rId30"/>
    <p:sldId id="325" r:id="rId31"/>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66"/>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9A822E0-1B46-49B3-BD4D-32B64C853DA4}" v="146" dt="2020-12-20T14:23:41.259"/>
    <p1510:client id="{E15B0EB5-A14A-45EF-964F-849EA0ADEFC6}" v="7" dt="2020-12-19T16:01:35.5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1498"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uglas Martin" userId="2f233c73-e982-4686-a2f7-7fcacf256faf" providerId="ADAL" clId="{B9A822E0-1B46-49B3-BD4D-32B64C853DA4}"/>
    <pc:docChg chg="custSel addSld delSld modSld sldOrd">
      <pc:chgData name="Douglas Martin" userId="2f233c73-e982-4686-a2f7-7fcacf256faf" providerId="ADAL" clId="{B9A822E0-1B46-49B3-BD4D-32B64C853DA4}" dt="2020-12-20T14:23:41.259" v="1111" actId="14100"/>
      <pc:docMkLst>
        <pc:docMk/>
      </pc:docMkLst>
      <pc:sldChg chg="modSp mod">
        <pc:chgData name="Douglas Martin" userId="2f233c73-e982-4686-a2f7-7fcacf256faf" providerId="ADAL" clId="{B9A822E0-1B46-49B3-BD4D-32B64C853DA4}" dt="2020-12-20T14:17:02.313" v="787" actId="1076"/>
        <pc:sldMkLst>
          <pc:docMk/>
          <pc:sldMk cId="3138448253" sldId="289"/>
        </pc:sldMkLst>
        <pc:spChg chg="mod">
          <ac:chgData name="Douglas Martin" userId="2f233c73-e982-4686-a2f7-7fcacf256faf" providerId="ADAL" clId="{B9A822E0-1B46-49B3-BD4D-32B64C853DA4}" dt="2020-12-20T14:17:02.313" v="787" actId="1076"/>
          <ac:spMkLst>
            <pc:docMk/>
            <pc:sldMk cId="3138448253" sldId="289"/>
            <ac:spMk id="4102" creationId="{E0DA6637-5F36-4202-92A2-4B732C5EF078}"/>
          </ac:spMkLst>
        </pc:spChg>
      </pc:sldChg>
      <pc:sldChg chg="del">
        <pc:chgData name="Douglas Martin" userId="2f233c73-e982-4686-a2f7-7fcacf256faf" providerId="ADAL" clId="{B9A822E0-1B46-49B3-BD4D-32B64C853DA4}" dt="2020-12-20T13:57:25.284" v="311" actId="47"/>
        <pc:sldMkLst>
          <pc:docMk/>
          <pc:sldMk cId="535504979" sldId="294"/>
        </pc:sldMkLst>
      </pc:sldChg>
      <pc:sldChg chg="modSp">
        <pc:chgData name="Douglas Martin" userId="2f233c73-e982-4686-a2f7-7fcacf256faf" providerId="ADAL" clId="{B9A822E0-1B46-49B3-BD4D-32B64C853DA4}" dt="2020-12-20T14:14:20.419" v="661" actId="1076"/>
        <pc:sldMkLst>
          <pc:docMk/>
          <pc:sldMk cId="3651433048" sldId="295"/>
        </pc:sldMkLst>
        <pc:spChg chg="mod">
          <ac:chgData name="Douglas Martin" userId="2f233c73-e982-4686-a2f7-7fcacf256faf" providerId="ADAL" clId="{B9A822E0-1B46-49B3-BD4D-32B64C853DA4}" dt="2020-12-20T14:14:20.419" v="661" actId="1076"/>
          <ac:spMkLst>
            <pc:docMk/>
            <pc:sldMk cId="3651433048" sldId="295"/>
            <ac:spMk id="4102" creationId="{E0DA6637-5F36-4202-92A2-4B732C5EF078}"/>
          </ac:spMkLst>
        </pc:spChg>
      </pc:sldChg>
      <pc:sldChg chg="modSp mod">
        <pc:chgData name="Douglas Martin" userId="2f233c73-e982-4686-a2f7-7fcacf256faf" providerId="ADAL" clId="{B9A822E0-1B46-49B3-BD4D-32B64C853DA4}" dt="2020-12-20T13:56:57.249" v="310" actId="115"/>
        <pc:sldMkLst>
          <pc:docMk/>
          <pc:sldMk cId="468969281" sldId="298"/>
        </pc:sldMkLst>
        <pc:spChg chg="mod">
          <ac:chgData name="Douglas Martin" userId="2f233c73-e982-4686-a2f7-7fcacf256faf" providerId="ADAL" clId="{B9A822E0-1B46-49B3-BD4D-32B64C853DA4}" dt="2020-12-20T13:56:57.249" v="310" actId="115"/>
          <ac:spMkLst>
            <pc:docMk/>
            <pc:sldMk cId="468969281" sldId="298"/>
            <ac:spMk id="4102" creationId="{E0DA6637-5F36-4202-92A2-4B732C5EF078}"/>
          </ac:spMkLst>
        </pc:spChg>
      </pc:sldChg>
      <pc:sldChg chg="del">
        <pc:chgData name="Douglas Martin" userId="2f233c73-e982-4686-a2f7-7fcacf256faf" providerId="ADAL" clId="{B9A822E0-1B46-49B3-BD4D-32B64C853DA4}" dt="2020-12-20T13:57:26.259" v="312" actId="47"/>
        <pc:sldMkLst>
          <pc:docMk/>
          <pc:sldMk cId="786351493" sldId="299"/>
        </pc:sldMkLst>
      </pc:sldChg>
      <pc:sldChg chg="modSp mod">
        <pc:chgData name="Douglas Martin" userId="2f233c73-e982-4686-a2f7-7fcacf256faf" providerId="ADAL" clId="{B9A822E0-1B46-49B3-BD4D-32B64C853DA4}" dt="2020-12-20T14:11:34.071" v="642" actId="115"/>
        <pc:sldMkLst>
          <pc:docMk/>
          <pc:sldMk cId="3492450079" sldId="300"/>
        </pc:sldMkLst>
        <pc:spChg chg="mod">
          <ac:chgData name="Douglas Martin" userId="2f233c73-e982-4686-a2f7-7fcacf256faf" providerId="ADAL" clId="{B9A822E0-1B46-49B3-BD4D-32B64C853DA4}" dt="2020-12-20T14:11:34.071" v="642" actId="115"/>
          <ac:spMkLst>
            <pc:docMk/>
            <pc:sldMk cId="3492450079" sldId="300"/>
            <ac:spMk id="4102" creationId="{E0DA6637-5F36-4202-92A2-4B732C5EF078}"/>
          </ac:spMkLst>
        </pc:spChg>
      </pc:sldChg>
      <pc:sldChg chg="modSp mod">
        <pc:chgData name="Douglas Martin" userId="2f233c73-e982-4686-a2f7-7fcacf256faf" providerId="ADAL" clId="{B9A822E0-1B46-49B3-BD4D-32B64C853DA4}" dt="2020-12-20T14:16:21.754" v="782" actId="1076"/>
        <pc:sldMkLst>
          <pc:docMk/>
          <pc:sldMk cId="523325951" sldId="303"/>
        </pc:sldMkLst>
        <pc:spChg chg="mod">
          <ac:chgData name="Douglas Martin" userId="2f233c73-e982-4686-a2f7-7fcacf256faf" providerId="ADAL" clId="{B9A822E0-1B46-49B3-BD4D-32B64C853DA4}" dt="2020-12-20T14:16:21.754" v="782" actId="1076"/>
          <ac:spMkLst>
            <pc:docMk/>
            <pc:sldMk cId="523325951" sldId="303"/>
            <ac:spMk id="4102" creationId="{E0DA6637-5F36-4202-92A2-4B732C5EF078}"/>
          </ac:spMkLst>
        </pc:spChg>
      </pc:sldChg>
      <pc:sldChg chg="modSp mod ord">
        <pc:chgData name="Douglas Martin" userId="2f233c73-e982-4686-a2f7-7fcacf256faf" providerId="ADAL" clId="{B9A822E0-1B46-49B3-BD4D-32B64C853DA4}" dt="2020-12-20T13:51:05.812" v="111" actId="1076"/>
        <pc:sldMkLst>
          <pc:docMk/>
          <pc:sldMk cId="3247995171" sldId="306"/>
        </pc:sldMkLst>
        <pc:spChg chg="mod">
          <ac:chgData name="Douglas Martin" userId="2f233c73-e982-4686-a2f7-7fcacf256faf" providerId="ADAL" clId="{B9A822E0-1B46-49B3-BD4D-32B64C853DA4}" dt="2020-12-20T13:51:05.812" v="111" actId="1076"/>
          <ac:spMkLst>
            <pc:docMk/>
            <pc:sldMk cId="3247995171" sldId="306"/>
            <ac:spMk id="4102" creationId="{E0DA6637-5F36-4202-92A2-4B732C5EF078}"/>
          </ac:spMkLst>
        </pc:spChg>
      </pc:sldChg>
      <pc:sldChg chg="modSp mod ord">
        <pc:chgData name="Douglas Martin" userId="2f233c73-e982-4686-a2f7-7fcacf256faf" providerId="ADAL" clId="{B9A822E0-1B46-49B3-BD4D-32B64C853DA4}" dt="2020-12-20T14:00:31.527" v="405"/>
        <pc:sldMkLst>
          <pc:docMk/>
          <pc:sldMk cId="1136729041" sldId="309"/>
        </pc:sldMkLst>
        <pc:spChg chg="mod">
          <ac:chgData name="Douglas Martin" userId="2f233c73-e982-4686-a2f7-7fcacf256faf" providerId="ADAL" clId="{B9A822E0-1B46-49B3-BD4D-32B64C853DA4}" dt="2020-12-20T13:49:14.881" v="46" actId="20577"/>
          <ac:spMkLst>
            <pc:docMk/>
            <pc:sldMk cId="1136729041" sldId="309"/>
            <ac:spMk id="4102" creationId="{E0DA6637-5F36-4202-92A2-4B732C5EF078}"/>
          </ac:spMkLst>
        </pc:spChg>
      </pc:sldChg>
      <pc:sldChg chg="modSp mod">
        <pc:chgData name="Douglas Martin" userId="2f233c73-e982-4686-a2f7-7fcacf256faf" providerId="ADAL" clId="{B9A822E0-1B46-49B3-BD4D-32B64C853DA4}" dt="2020-12-20T14:20:02.612" v="1012" actId="1076"/>
        <pc:sldMkLst>
          <pc:docMk/>
          <pc:sldMk cId="2702358817" sldId="310"/>
        </pc:sldMkLst>
        <pc:spChg chg="mod">
          <ac:chgData name="Douglas Martin" userId="2f233c73-e982-4686-a2f7-7fcacf256faf" providerId="ADAL" clId="{B9A822E0-1B46-49B3-BD4D-32B64C853DA4}" dt="2020-12-20T14:20:02.612" v="1012" actId="1076"/>
          <ac:spMkLst>
            <pc:docMk/>
            <pc:sldMk cId="2702358817" sldId="310"/>
            <ac:spMk id="4102" creationId="{E0DA6637-5F36-4202-92A2-4B732C5EF078}"/>
          </ac:spMkLst>
        </pc:spChg>
      </pc:sldChg>
      <pc:sldChg chg="del">
        <pc:chgData name="Douglas Martin" userId="2f233c73-e982-4686-a2f7-7fcacf256faf" providerId="ADAL" clId="{B9A822E0-1B46-49B3-BD4D-32B64C853DA4}" dt="2020-12-20T13:57:26.863" v="313" actId="47"/>
        <pc:sldMkLst>
          <pc:docMk/>
          <pc:sldMk cId="4275042249" sldId="312"/>
        </pc:sldMkLst>
      </pc:sldChg>
      <pc:sldChg chg="del">
        <pc:chgData name="Douglas Martin" userId="2f233c73-e982-4686-a2f7-7fcacf256faf" providerId="ADAL" clId="{B9A822E0-1B46-49B3-BD4D-32B64C853DA4}" dt="2020-12-20T13:57:28.157" v="314" actId="47"/>
        <pc:sldMkLst>
          <pc:docMk/>
          <pc:sldMk cId="3636423755" sldId="313"/>
        </pc:sldMkLst>
      </pc:sldChg>
      <pc:sldChg chg="modSp mod">
        <pc:chgData name="Douglas Martin" userId="2f233c73-e982-4686-a2f7-7fcacf256faf" providerId="ADAL" clId="{B9A822E0-1B46-49B3-BD4D-32B64C853DA4}" dt="2020-12-20T14:01:22.694" v="407" actId="115"/>
        <pc:sldMkLst>
          <pc:docMk/>
          <pc:sldMk cId="2451133159" sldId="315"/>
        </pc:sldMkLst>
        <pc:spChg chg="mod">
          <ac:chgData name="Douglas Martin" userId="2f233c73-e982-4686-a2f7-7fcacf256faf" providerId="ADAL" clId="{B9A822E0-1B46-49B3-BD4D-32B64C853DA4}" dt="2020-12-20T14:01:22.694" v="407" actId="115"/>
          <ac:spMkLst>
            <pc:docMk/>
            <pc:sldMk cId="2451133159" sldId="315"/>
            <ac:spMk id="4102" creationId="{E0DA6637-5F36-4202-92A2-4B732C5EF078}"/>
          </ac:spMkLst>
        </pc:spChg>
      </pc:sldChg>
      <pc:sldChg chg="modSp add mod">
        <pc:chgData name="Douglas Martin" userId="2f233c73-e982-4686-a2f7-7fcacf256faf" providerId="ADAL" clId="{B9A822E0-1B46-49B3-BD4D-32B64C853DA4}" dt="2020-12-20T13:52:04.651" v="189" actId="20577"/>
        <pc:sldMkLst>
          <pc:docMk/>
          <pc:sldMk cId="3971881548" sldId="317"/>
        </pc:sldMkLst>
        <pc:spChg chg="mod">
          <ac:chgData name="Douglas Martin" userId="2f233c73-e982-4686-a2f7-7fcacf256faf" providerId="ADAL" clId="{B9A822E0-1B46-49B3-BD4D-32B64C853DA4}" dt="2020-12-20T13:52:04.651" v="189" actId="20577"/>
          <ac:spMkLst>
            <pc:docMk/>
            <pc:sldMk cId="3971881548" sldId="317"/>
            <ac:spMk id="4102" creationId="{E0DA6637-5F36-4202-92A2-4B732C5EF078}"/>
          </ac:spMkLst>
        </pc:spChg>
      </pc:sldChg>
      <pc:sldChg chg="modSp add mod">
        <pc:chgData name="Douglas Martin" userId="2f233c73-e982-4686-a2f7-7fcacf256faf" providerId="ADAL" clId="{B9A822E0-1B46-49B3-BD4D-32B64C853DA4}" dt="2020-12-20T14:15:23.313" v="707" actId="6549"/>
        <pc:sldMkLst>
          <pc:docMk/>
          <pc:sldMk cId="648104952" sldId="318"/>
        </pc:sldMkLst>
        <pc:spChg chg="mod">
          <ac:chgData name="Douglas Martin" userId="2f233c73-e982-4686-a2f7-7fcacf256faf" providerId="ADAL" clId="{B9A822E0-1B46-49B3-BD4D-32B64C853DA4}" dt="2020-12-20T14:15:23.313" v="707" actId="6549"/>
          <ac:spMkLst>
            <pc:docMk/>
            <pc:sldMk cId="648104952" sldId="318"/>
            <ac:spMk id="4102" creationId="{E0DA6637-5F36-4202-92A2-4B732C5EF078}"/>
          </ac:spMkLst>
        </pc:spChg>
      </pc:sldChg>
      <pc:sldChg chg="modSp add mod">
        <pc:chgData name="Douglas Martin" userId="2f233c73-e982-4686-a2f7-7fcacf256faf" providerId="ADAL" clId="{B9A822E0-1B46-49B3-BD4D-32B64C853DA4}" dt="2020-12-20T14:13:17.278" v="660" actId="5793"/>
        <pc:sldMkLst>
          <pc:docMk/>
          <pc:sldMk cId="3083541842" sldId="319"/>
        </pc:sldMkLst>
        <pc:spChg chg="mod">
          <ac:chgData name="Douglas Martin" userId="2f233c73-e982-4686-a2f7-7fcacf256faf" providerId="ADAL" clId="{B9A822E0-1B46-49B3-BD4D-32B64C853DA4}" dt="2020-12-20T14:13:17.278" v="660" actId="5793"/>
          <ac:spMkLst>
            <pc:docMk/>
            <pc:sldMk cId="3083541842" sldId="319"/>
            <ac:spMk id="4102" creationId="{E0DA6637-5F36-4202-92A2-4B732C5EF078}"/>
          </ac:spMkLst>
        </pc:spChg>
      </pc:sldChg>
      <pc:sldChg chg="modSp add mod ord">
        <pc:chgData name="Douglas Martin" userId="2f233c73-e982-4686-a2f7-7fcacf256faf" providerId="ADAL" clId="{B9A822E0-1B46-49B3-BD4D-32B64C853DA4}" dt="2020-12-20T14:18:43.657" v="848"/>
        <pc:sldMkLst>
          <pc:docMk/>
          <pc:sldMk cId="993478235" sldId="320"/>
        </pc:sldMkLst>
        <pc:spChg chg="mod">
          <ac:chgData name="Douglas Martin" userId="2f233c73-e982-4686-a2f7-7fcacf256faf" providerId="ADAL" clId="{B9A822E0-1B46-49B3-BD4D-32B64C853DA4}" dt="2020-12-20T14:18:09.027" v="846" actId="20577"/>
          <ac:spMkLst>
            <pc:docMk/>
            <pc:sldMk cId="993478235" sldId="320"/>
            <ac:spMk id="4102" creationId="{E0DA6637-5F36-4202-92A2-4B732C5EF078}"/>
          </ac:spMkLst>
        </pc:spChg>
      </pc:sldChg>
      <pc:sldChg chg="modSp add del mod">
        <pc:chgData name="Douglas Martin" userId="2f233c73-e982-4686-a2f7-7fcacf256faf" providerId="ADAL" clId="{B9A822E0-1B46-49B3-BD4D-32B64C853DA4}" dt="2020-12-20T14:10:43.325" v="641" actId="47"/>
        <pc:sldMkLst>
          <pc:docMk/>
          <pc:sldMk cId="635563852" sldId="321"/>
        </pc:sldMkLst>
        <pc:spChg chg="mod">
          <ac:chgData name="Douglas Martin" userId="2f233c73-e982-4686-a2f7-7fcacf256faf" providerId="ADAL" clId="{B9A822E0-1B46-49B3-BD4D-32B64C853DA4}" dt="2020-12-20T14:10:35.174" v="640" actId="20577"/>
          <ac:spMkLst>
            <pc:docMk/>
            <pc:sldMk cId="635563852" sldId="321"/>
            <ac:spMk id="4102" creationId="{E0DA6637-5F36-4202-92A2-4B732C5EF078}"/>
          </ac:spMkLst>
        </pc:spChg>
      </pc:sldChg>
      <pc:sldChg chg="add">
        <pc:chgData name="Douglas Martin" userId="2f233c73-e982-4686-a2f7-7fcacf256faf" providerId="ADAL" clId="{B9A822E0-1B46-49B3-BD4D-32B64C853DA4}" dt="2020-12-20T14:15:41.767" v="708" actId="2890"/>
        <pc:sldMkLst>
          <pc:docMk/>
          <pc:sldMk cId="4162453830" sldId="321"/>
        </pc:sldMkLst>
      </pc:sldChg>
      <pc:sldChg chg="add">
        <pc:chgData name="Douglas Martin" userId="2f233c73-e982-4686-a2f7-7fcacf256faf" providerId="ADAL" clId="{B9A822E0-1B46-49B3-BD4D-32B64C853DA4}" dt="2020-12-20T14:17:34.619" v="788" actId="2890"/>
        <pc:sldMkLst>
          <pc:docMk/>
          <pc:sldMk cId="3933188854" sldId="322"/>
        </pc:sldMkLst>
      </pc:sldChg>
      <pc:sldChg chg="add">
        <pc:chgData name="Douglas Martin" userId="2f233c73-e982-4686-a2f7-7fcacf256faf" providerId="ADAL" clId="{B9A822E0-1B46-49B3-BD4D-32B64C853DA4}" dt="2020-12-20T14:19:02.431" v="850" actId="2890"/>
        <pc:sldMkLst>
          <pc:docMk/>
          <pc:sldMk cId="3050221632" sldId="323"/>
        </pc:sldMkLst>
      </pc:sldChg>
      <pc:sldChg chg="modSp add mod ord">
        <pc:chgData name="Douglas Martin" userId="2f233c73-e982-4686-a2f7-7fcacf256faf" providerId="ADAL" clId="{B9A822E0-1B46-49B3-BD4D-32B64C853DA4}" dt="2020-12-20T14:20:47.880" v="1028" actId="404"/>
        <pc:sldMkLst>
          <pc:docMk/>
          <pc:sldMk cId="1935364483" sldId="324"/>
        </pc:sldMkLst>
        <pc:spChg chg="mod">
          <ac:chgData name="Douglas Martin" userId="2f233c73-e982-4686-a2f7-7fcacf256faf" providerId="ADAL" clId="{B9A822E0-1B46-49B3-BD4D-32B64C853DA4}" dt="2020-12-20T14:20:47.880" v="1028" actId="404"/>
          <ac:spMkLst>
            <pc:docMk/>
            <pc:sldMk cId="1935364483" sldId="324"/>
            <ac:spMk id="9" creationId="{21F56594-A2E4-4947-938F-41F757B7FB23}"/>
          </ac:spMkLst>
        </pc:spChg>
      </pc:sldChg>
      <pc:sldChg chg="modSp add mod">
        <pc:chgData name="Douglas Martin" userId="2f233c73-e982-4686-a2f7-7fcacf256faf" providerId="ADAL" clId="{B9A822E0-1B46-49B3-BD4D-32B64C853DA4}" dt="2020-12-20T14:23:41.259" v="1111" actId="14100"/>
        <pc:sldMkLst>
          <pc:docMk/>
          <pc:sldMk cId="478114899" sldId="325"/>
        </pc:sldMkLst>
        <pc:spChg chg="mod">
          <ac:chgData name="Douglas Martin" userId="2f233c73-e982-4686-a2f7-7fcacf256faf" providerId="ADAL" clId="{B9A822E0-1B46-49B3-BD4D-32B64C853DA4}" dt="2020-12-20T14:23:41.259" v="1111" actId="14100"/>
          <ac:spMkLst>
            <pc:docMk/>
            <pc:sldMk cId="478114899" sldId="325"/>
            <ac:spMk id="4102" creationId="{E0DA6637-5F36-4202-92A2-4B732C5EF078}"/>
          </ac:spMkLst>
        </pc:spChg>
      </pc:sldChg>
    </pc:docChg>
  </pc:docChgLst>
  <pc:docChgLst>
    <pc:chgData name="Douglas Martin" userId="2f233c73-e982-4686-a2f7-7fcacf256faf" providerId="ADAL" clId="{E15B0EB5-A14A-45EF-964F-849EA0ADEFC6}"/>
    <pc:docChg chg="custSel addSld delSld modSld sldOrd">
      <pc:chgData name="Douglas Martin" userId="2f233c73-e982-4686-a2f7-7fcacf256faf" providerId="ADAL" clId="{E15B0EB5-A14A-45EF-964F-849EA0ADEFC6}" dt="2020-12-19T16:01:35.537" v="606" actId="1076"/>
      <pc:docMkLst>
        <pc:docMk/>
      </pc:docMkLst>
      <pc:sldChg chg="modSp mod">
        <pc:chgData name="Douglas Martin" userId="2f233c73-e982-4686-a2f7-7fcacf256faf" providerId="ADAL" clId="{E15B0EB5-A14A-45EF-964F-849EA0ADEFC6}" dt="2020-12-19T15:24:36.541" v="6" actId="1076"/>
        <pc:sldMkLst>
          <pc:docMk/>
          <pc:sldMk cId="3138448253" sldId="289"/>
        </pc:sldMkLst>
        <pc:spChg chg="mod">
          <ac:chgData name="Douglas Martin" userId="2f233c73-e982-4686-a2f7-7fcacf256faf" providerId="ADAL" clId="{E15B0EB5-A14A-45EF-964F-849EA0ADEFC6}" dt="2020-12-19T15:24:36.541" v="6" actId="1076"/>
          <ac:spMkLst>
            <pc:docMk/>
            <pc:sldMk cId="3138448253" sldId="289"/>
            <ac:spMk id="4102" creationId="{E0DA6637-5F36-4202-92A2-4B732C5EF078}"/>
          </ac:spMkLst>
        </pc:spChg>
      </pc:sldChg>
      <pc:sldChg chg="modSp mod">
        <pc:chgData name="Douglas Martin" userId="2f233c73-e982-4686-a2f7-7fcacf256faf" providerId="ADAL" clId="{E15B0EB5-A14A-45EF-964F-849EA0ADEFC6}" dt="2020-12-19T15:51:43.767" v="398" actId="1076"/>
        <pc:sldMkLst>
          <pc:docMk/>
          <pc:sldMk cId="2961434980" sldId="290"/>
        </pc:sldMkLst>
        <pc:spChg chg="mod">
          <ac:chgData name="Douglas Martin" userId="2f233c73-e982-4686-a2f7-7fcacf256faf" providerId="ADAL" clId="{E15B0EB5-A14A-45EF-964F-849EA0ADEFC6}" dt="2020-12-19T15:51:43.767" v="398" actId="1076"/>
          <ac:spMkLst>
            <pc:docMk/>
            <pc:sldMk cId="2961434980" sldId="290"/>
            <ac:spMk id="4102" creationId="{E0DA6637-5F36-4202-92A2-4B732C5EF078}"/>
          </ac:spMkLst>
        </pc:spChg>
      </pc:sldChg>
      <pc:sldChg chg="modSp mod">
        <pc:chgData name="Douglas Martin" userId="2f233c73-e982-4686-a2f7-7fcacf256faf" providerId="ADAL" clId="{E15B0EB5-A14A-45EF-964F-849EA0ADEFC6}" dt="2020-12-19T15:46:35.633" v="317" actId="20577"/>
        <pc:sldMkLst>
          <pc:docMk/>
          <pc:sldMk cId="2554511464" sldId="291"/>
        </pc:sldMkLst>
        <pc:spChg chg="mod">
          <ac:chgData name="Douglas Martin" userId="2f233c73-e982-4686-a2f7-7fcacf256faf" providerId="ADAL" clId="{E15B0EB5-A14A-45EF-964F-849EA0ADEFC6}" dt="2020-12-19T15:46:35.633" v="317" actId="20577"/>
          <ac:spMkLst>
            <pc:docMk/>
            <pc:sldMk cId="2554511464" sldId="291"/>
            <ac:spMk id="4102" creationId="{E0DA6637-5F36-4202-92A2-4B732C5EF078}"/>
          </ac:spMkLst>
        </pc:spChg>
      </pc:sldChg>
      <pc:sldChg chg="modSp mod">
        <pc:chgData name="Douglas Martin" userId="2f233c73-e982-4686-a2f7-7fcacf256faf" providerId="ADAL" clId="{E15B0EB5-A14A-45EF-964F-849EA0ADEFC6}" dt="2020-12-19T16:01:35.537" v="606" actId="1076"/>
        <pc:sldMkLst>
          <pc:docMk/>
          <pc:sldMk cId="27926342" sldId="293"/>
        </pc:sldMkLst>
        <pc:spChg chg="mod">
          <ac:chgData name="Douglas Martin" userId="2f233c73-e982-4686-a2f7-7fcacf256faf" providerId="ADAL" clId="{E15B0EB5-A14A-45EF-964F-849EA0ADEFC6}" dt="2020-12-19T16:01:35.537" v="606" actId="1076"/>
          <ac:spMkLst>
            <pc:docMk/>
            <pc:sldMk cId="27926342" sldId="293"/>
            <ac:spMk id="4102" creationId="{E0DA6637-5F36-4202-92A2-4B732C5EF078}"/>
          </ac:spMkLst>
        </pc:spChg>
      </pc:sldChg>
      <pc:sldChg chg="modSp mod">
        <pc:chgData name="Douglas Martin" userId="2f233c73-e982-4686-a2f7-7fcacf256faf" providerId="ADAL" clId="{E15B0EB5-A14A-45EF-964F-849EA0ADEFC6}" dt="2020-12-19T15:49:23.921" v="383" actId="20577"/>
        <pc:sldMkLst>
          <pc:docMk/>
          <pc:sldMk cId="3651433048" sldId="295"/>
        </pc:sldMkLst>
        <pc:spChg chg="mod">
          <ac:chgData name="Douglas Martin" userId="2f233c73-e982-4686-a2f7-7fcacf256faf" providerId="ADAL" clId="{E15B0EB5-A14A-45EF-964F-849EA0ADEFC6}" dt="2020-12-19T15:49:23.921" v="383" actId="20577"/>
          <ac:spMkLst>
            <pc:docMk/>
            <pc:sldMk cId="3651433048" sldId="295"/>
            <ac:spMk id="4102" creationId="{E0DA6637-5F36-4202-92A2-4B732C5EF078}"/>
          </ac:spMkLst>
        </pc:spChg>
      </pc:sldChg>
      <pc:sldChg chg="modSp mod">
        <pc:chgData name="Douglas Martin" userId="2f233c73-e982-4686-a2f7-7fcacf256faf" providerId="ADAL" clId="{E15B0EB5-A14A-45EF-964F-849EA0ADEFC6}" dt="2020-12-19T16:01:12.144" v="605" actId="20577"/>
        <pc:sldMkLst>
          <pc:docMk/>
          <pc:sldMk cId="3492450079" sldId="300"/>
        </pc:sldMkLst>
        <pc:spChg chg="mod">
          <ac:chgData name="Douglas Martin" userId="2f233c73-e982-4686-a2f7-7fcacf256faf" providerId="ADAL" clId="{E15B0EB5-A14A-45EF-964F-849EA0ADEFC6}" dt="2020-12-19T16:01:12.144" v="605" actId="20577"/>
          <ac:spMkLst>
            <pc:docMk/>
            <pc:sldMk cId="3492450079" sldId="300"/>
            <ac:spMk id="4102" creationId="{E0DA6637-5F36-4202-92A2-4B732C5EF078}"/>
          </ac:spMkLst>
        </pc:spChg>
      </pc:sldChg>
      <pc:sldChg chg="modSp mod">
        <pc:chgData name="Douglas Martin" userId="2f233c73-e982-4686-a2f7-7fcacf256faf" providerId="ADAL" clId="{E15B0EB5-A14A-45EF-964F-849EA0ADEFC6}" dt="2020-12-19T15:30:55.808" v="176" actId="20577"/>
        <pc:sldMkLst>
          <pc:docMk/>
          <pc:sldMk cId="1239518454" sldId="301"/>
        </pc:sldMkLst>
        <pc:spChg chg="mod">
          <ac:chgData name="Douglas Martin" userId="2f233c73-e982-4686-a2f7-7fcacf256faf" providerId="ADAL" clId="{E15B0EB5-A14A-45EF-964F-849EA0ADEFC6}" dt="2020-12-19T15:30:55.808" v="176" actId="20577"/>
          <ac:spMkLst>
            <pc:docMk/>
            <pc:sldMk cId="1239518454" sldId="301"/>
            <ac:spMk id="4102" creationId="{E0DA6637-5F36-4202-92A2-4B732C5EF078}"/>
          </ac:spMkLst>
        </pc:spChg>
      </pc:sldChg>
      <pc:sldChg chg="modSp mod">
        <pc:chgData name="Douglas Martin" userId="2f233c73-e982-4686-a2f7-7fcacf256faf" providerId="ADAL" clId="{E15B0EB5-A14A-45EF-964F-849EA0ADEFC6}" dt="2020-12-19T15:27:43.790" v="116" actId="20577"/>
        <pc:sldMkLst>
          <pc:docMk/>
          <pc:sldMk cId="462530158" sldId="302"/>
        </pc:sldMkLst>
        <pc:spChg chg="mod">
          <ac:chgData name="Douglas Martin" userId="2f233c73-e982-4686-a2f7-7fcacf256faf" providerId="ADAL" clId="{E15B0EB5-A14A-45EF-964F-849EA0ADEFC6}" dt="2020-12-19T15:27:43.790" v="116" actId="20577"/>
          <ac:spMkLst>
            <pc:docMk/>
            <pc:sldMk cId="462530158" sldId="302"/>
            <ac:spMk id="4102" creationId="{E0DA6637-5F36-4202-92A2-4B732C5EF078}"/>
          </ac:spMkLst>
        </pc:spChg>
      </pc:sldChg>
      <pc:sldChg chg="modSp mod">
        <pc:chgData name="Douglas Martin" userId="2f233c73-e982-4686-a2f7-7fcacf256faf" providerId="ADAL" clId="{E15B0EB5-A14A-45EF-964F-849EA0ADEFC6}" dt="2020-12-19T15:54:44.994" v="450" actId="1076"/>
        <pc:sldMkLst>
          <pc:docMk/>
          <pc:sldMk cId="1760851893" sldId="304"/>
        </pc:sldMkLst>
        <pc:spChg chg="mod">
          <ac:chgData name="Douglas Martin" userId="2f233c73-e982-4686-a2f7-7fcacf256faf" providerId="ADAL" clId="{E15B0EB5-A14A-45EF-964F-849EA0ADEFC6}" dt="2020-12-19T15:54:44.994" v="450" actId="1076"/>
          <ac:spMkLst>
            <pc:docMk/>
            <pc:sldMk cId="1760851893" sldId="304"/>
            <ac:spMk id="4102" creationId="{E0DA6637-5F36-4202-92A2-4B732C5EF078}"/>
          </ac:spMkLst>
        </pc:spChg>
      </pc:sldChg>
      <pc:sldChg chg="del">
        <pc:chgData name="Douglas Martin" userId="2f233c73-e982-4686-a2f7-7fcacf256faf" providerId="ADAL" clId="{E15B0EB5-A14A-45EF-964F-849EA0ADEFC6}" dt="2020-12-19T15:44:22.798" v="189" actId="47"/>
        <pc:sldMkLst>
          <pc:docMk/>
          <pc:sldMk cId="168987238" sldId="305"/>
        </pc:sldMkLst>
      </pc:sldChg>
      <pc:sldChg chg="modSp mod">
        <pc:chgData name="Douglas Martin" userId="2f233c73-e982-4686-a2f7-7fcacf256faf" providerId="ADAL" clId="{E15B0EB5-A14A-45EF-964F-849EA0ADEFC6}" dt="2020-12-19T15:56:31.674" v="537" actId="1076"/>
        <pc:sldMkLst>
          <pc:docMk/>
          <pc:sldMk cId="1026364799" sldId="307"/>
        </pc:sldMkLst>
        <pc:spChg chg="mod">
          <ac:chgData name="Douglas Martin" userId="2f233c73-e982-4686-a2f7-7fcacf256faf" providerId="ADAL" clId="{E15B0EB5-A14A-45EF-964F-849EA0ADEFC6}" dt="2020-12-19T15:56:31.674" v="537" actId="1076"/>
          <ac:spMkLst>
            <pc:docMk/>
            <pc:sldMk cId="1026364799" sldId="307"/>
            <ac:spMk id="4102" creationId="{E0DA6637-5F36-4202-92A2-4B732C5EF078}"/>
          </ac:spMkLst>
        </pc:spChg>
      </pc:sldChg>
      <pc:sldChg chg="del">
        <pc:chgData name="Douglas Martin" userId="2f233c73-e982-4686-a2f7-7fcacf256faf" providerId="ADAL" clId="{E15B0EB5-A14A-45EF-964F-849EA0ADEFC6}" dt="2020-12-19T15:44:23.541" v="190" actId="47"/>
        <pc:sldMkLst>
          <pc:docMk/>
          <pc:sldMk cId="2426733119" sldId="308"/>
        </pc:sldMkLst>
      </pc:sldChg>
      <pc:sldChg chg="modSp mod">
        <pc:chgData name="Douglas Martin" userId="2f233c73-e982-4686-a2f7-7fcacf256faf" providerId="ADAL" clId="{E15B0EB5-A14A-45EF-964F-849EA0ADEFC6}" dt="2020-12-19T15:46:56.022" v="328" actId="20577"/>
        <pc:sldMkLst>
          <pc:docMk/>
          <pc:sldMk cId="1136729041" sldId="309"/>
        </pc:sldMkLst>
        <pc:spChg chg="mod">
          <ac:chgData name="Douglas Martin" userId="2f233c73-e982-4686-a2f7-7fcacf256faf" providerId="ADAL" clId="{E15B0EB5-A14A-45EF-964F-849EA0ADEFC6}" dt="2020-12-19T15:46:56.022" v="328" actId="20577"/>
          <ac:spMkLst>
            <pc:docMk/>
            <pc:sldMk cId="1136729041" sldId="309"/>
            <ac:spMk id="4102" creationId="{E0DA6637-5F36-4202-92A2-4B732C5EF078}"/>
          </ac:spMkLst>
        </pc:spChg>
      </pc:sldChg>
      <pc:sldChg chg="modSp mod">
        <pc:chgData name="Douglas Martin" userId="2f233c73-e982-4686-a2f7-7fcacf256faf" providerId="ADAL" clId="{E15B0EB5-A14A-45EF-964F-849EA0ADEFC6}" dt="2020-12-19T15:44:03.547" v="188" actId="20577"/>
        <pc:sldMkLst>
          <pc:docMk/>
          <pc:sldMk cId="2095849307" sldId="314"/>
        </pc:sldMkLst>
        <pc:spChg chg="mod">
          <ac:chgData name="Douglas Martin" userId="2f233c73-e982-4686-a2f7-7fcacf256faf" providerId="ADAL" clId="{E15B0EB5-A14A-45EF-964F-849EA0ADEFC6}" dt="2020-12-19T15:44:03.547" v="188" actId="20577"/>
          <ac:spMkLst>
            <pc:docMk/>
            <pc:sldMk cId="2095849307" sldId="314"/>
            <ac:spMk id="4102" creationId="{E0DA6637-5F36-4202-92A2-4B732C5EF078}"/>
          </ac:spMkLst>
        </pc:spChg>
      </pc:sldChg>
      <pc:sldChg chg="modSp add mod ord">
        <pc:chgData name="Douglas Martin" userId="2f233c73-e982-4686-a2f7-7fcacf256faf" providerId="ADAL" clId="{E15B0EB5-A14A-45EF-964F-849EA0ADEFC6}" dt="2020-12-19T15:43:23.173" v="183" actId="404"/>
        <pc:sldMkLst>
          <pc:docMk/>
          <pc:sldMk cId="2451133159" sldId="315"/>
        </pc:sldMkLst>
        <pc:spChg chg="mod">
          <ac:chgData name="Douglas Martin" userId="2f233c73-e982-4686-a2f7-7fcacf256faf" providerId="ADAL" clId="{E15B0EB5-A14A-45EF-964F-849EA0ADEFC6}" dt="2020-12-19T15:43:23.173" v="183" actId="404"/>
          <ac:spMkLst>
            <pc:docMk/>
            <pc:sldMk cId="2451133159" sldId="315"/>
            <ac:spMk id="4102" creationId="{E0DA6637-5F36-4202-92A2-4B732C5EF078}"/>
          </ac:spMkLst>
        </pc:spChg>
      </pc:sldChg>
      <pc:sldChg chg="modSp add mod">
        <pc:chgData name="Douglas Martin" userId="2f233c73-e982-4686-a2f7-7fcacf256faf" providerId="ADAL" clId="{E15B0EB5-A14A-45EF-964F-849EA0ADEFC6}" dt="2020-12-19T15:59:48.004" v="581" actId="20577"/>
        <pc:sldMkLst>
          <pc:docMk/>
          <pc:sldMk cId="2148168761" sldId="316"/>
        </pc:sldMkLst>
        <pc:spChg chg="mod">
          <ac:chgData name="Douglas Martin" userId="2f233c73-e982-4686-a2f7-7fcacf256faf" providerId="ADAL" clId="{E15B0EB5-A14A-45EF-964F-849EA0ADEFC6}" dt="2020-12-19T15:59:48.004" v="581" actId="20577"/>
          <ac:spMkLst>
            <pc:docMk/>
            <pc:sldMk cId="2148168761" sldId="316"/>
            <ac:spMk id="4102" creationId="{E0DA6637-5F36-4202-92A2-4B732C5EF078}"/>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00D5594-66AD-4962-BCF8-CFD9325470B1}"/>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a:extLst>
              <a:ext uri="{FF2B5EF4-FFF2-40B4-BE49-F238E27FC236}">
                <a16:creationId xmlns:a16="http://schemas.microsoft.com/office/drawing/2014/main" id="{96622F6C-91BA-4EB1-AE94-E5802FFC0760}"/>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smtClean="0"/>
            </a:lvl1pPr>
          </a:lstStyle>
          <a:p>
            <a:pPr>
              <a:defRPr/>
            </a:pPr>
            <a:fld id="{FAE9049F-E374-4DA0-A532-DB5393AB71C7}" type="datetimeFigureOut">
              <a:rPr lang="en-US"/>
              <a:pPr>
                <a:defRPr/>
              </a:pPr>
              <a:t>12/20/2020</a:t>
            </a:fld>
            <a:endParaRPr lang="en-US"/>
          </a:p>
        </p:txBody>
      </p:sp>
      <p:sp>
        <p:nvSpPr>
          <p:cNvPr id="4" name="Footer Placeholder 3">
            <a:extLst>
              <a:ext uri="{FF2B5EF4-FFF2-40B4-BE49-F238E27FC236}">
                <a16:creationId xmlns:a16="http://schemas.microsoft.com/office/drawing/2014/main" id="{FCFEDFDA-1210-492C-9DA8-C4829C8BCFFF}"/>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a:extLst>
              <a:ext uri="{FF2B5EF4-FFF2-40B4-BE49-F238E27FC236}">
                <a16:creationId xmlns:a16="http://schemas.microsoft.com/office/drawing/2014/main" id="{21A97303-103B-41A2-9B42-CD98D3B624D4}"/>
              </a:ext>
            </a:extLst>
          </p:cNvPr>
          <p:cNvSpPr>
            <a:spLocks noGrp="1"/>
          </p:cNvSpPr>
          <p:nvPr>
            <p:ph type="sldNum" sz="quarter" idx="3"/>
          </p:nvPr>
        </p:nvSpPr>
        <p:spPr>
          <a:xfrm>
            <a:off x="3970338" y="8829675"/>
            <a:ext cx="3038475" cy="466725"/>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A80B159E-87FD-4633-91A8-5024A24EFC26}"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62674852-13BB-40A9-9490-F1F528F41B3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5D0E12D-A2FC-4B47-A953-4979522B6DF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479B9CA1-D666-4CC6-815F-A374E495A52B}"/>
              </a:ext>
            </a:extLst>
          </p:cNvPr>
          <p:cNvSpPr>
            <a:spLocks noGrp="1" noChangeArrowheads="1"/>
          </p:cNvSpPr>
          <p:nvPr>
            <p:ph type="sldNum" sz="quarter" idx="12"/>
          </p:nvPr>
        </p:nvSpPr>
        <p:spPr>
          <a:ln/>
        </p:spPr>
        <p:txBody>
          <a:bodyPr/>
          <a:lstStyle>
            <a:lvl1pPr>
              <a:defRPr/>
            </a:lvl1pPr>
          </a:lstStyle>
          <a:p>
            <a:fld id="{A4C4A8BF-79D1-492C-B47C-1EDE12B675B4}" type="slidenum">
              <a:rPr lang="en-US" altLang="en-US"/>
              <a:pPr/>
              <a:t>‹#›</a:t>
            </a:fld>
            <a:endParaRPr lang="en-US" altLang="en-US"/>
          </a:p>
        </p:txBody>
      </p:sp>
    </p:spTree>
    <p:extLst>
      <p:ext uri="{BB962C8B-B14F-4D97-AF65-F5344CB8AC3E}">
        <p14:creationId xmlns:p14="http://schemas.microsoft.com/office/powerpoint/2010/main" val="2982723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926EAAB-E2D1-4FEE-BBA2-13352C60F56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D69376B-B5F6-47C0-A1BE-6B90583FF2C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E811798-A52A-4D61-ACCB-18CC94094B14}"/>
              </a:ext>
            </a:extLst>
          </p:cNvPr>
          <p:cNvSpPr>
            <a:spLocks noGrp="1" noChangeArrowheads="1"/>
          </p:cNvSpPr>
          <p:nvPr>
            <p:ph type="sldNum" sz="quarter" idx="12"/>
          </p:nvPr>
        </p:nvSpPr>
        <p:spPr>
          <a:ln/>
        </p:spPr>
        <p:txBody>
          <a:bodyPr/>
          <a:lstStyle>
            <a:lvl1pPr>
              <a:defRPr/>
            </a:lvl1pPr>
          </a:lstStyle>
          <a:p>
            <a:fld id="{BA0B6F9B-E1A5-40D7-A374-B483F0614D68}" type="slidenum">
              <a:rPr lang="en-US" altLang="en-US"/>
              <a:pPr/>
              <a:t>‹#›</a:t>
            </a:fld>
            <a:endParaRPr lang="en-US" altLang="en-US"/>
          </a:p>
        </p:txBody>
      </p:sp>
    </p:spTree>
    <p:extLst>
      <p:ext uri="{BB962C8B-B14F-4D97-AF65-F5344CB8AC3E}">
        <p14:creationId xmlns:p14="http://schemas.microsoft.com/office/powerpoint/2010/main" val="1024257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59006A85-A580-45F1-8471-3A15254D354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431B4E2-EB85-4BC6-9FA1-EAE0E1C264C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C9B95FC-5BDA-4149-9264-40587DC6AC99}"/>
              </a:ext>
            </a:extLst>
          </p:cNvPr>
          <p:cNvSpPr>
            <a:spLocks noGrp="1" noChangeArrowheads="1"/>
          </p:cNvSpPr>
          <p:nvPr>
            <p:ph type="sldNum" sz="quarter" idx="12"/>
          </p:nvPr>
        </p:nvSpPr>
        <p:spPr>
          <a:ln/>
        </p:spPr>
        <p:txBody>
          <a:bodyPr/>
          <a:lstStyle>
            <a:lvl1pPr>
              <a:defRPr/>
            </a:lvl1pPr>
          </a:lstStyle>
          <a:p>
            <a:fld id="{A603AA5C-6182-4AD4-8F22-4E17237B513F}" type="slidenum">
              <a:rPr lang="en-US" altLang="en-US"/>
              <a:pPr/>
              <a:t>‹#›</a:t>
            </a:fld>
            <a:endParaRPr lang="en-US" altLang="en-US"/>
          </a:p>
        </p:txBody>
      </p:sp>
    </p:spTree>
    <p:extLst>
      <p:ext uri="{BB962C8B-B14F-4D97-AF65-F5344CB8AC3E}">
        <p14:creationId xmlns:p14="http://schemas.microsoft.com/office/powerpoint/2010/main" val="1389432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62C58864-51EF-4E73-A370-DD691452095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E9C22AA-9728-48BE-B364-18E1E1E2AF5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5137AC0-8C4D-4479-B843-57F5DB26656C}"/>
              </a:ext>
            </a:extLst>
          </p:cNvPr>
          <p:cNvSpPr>
            <a:spLocks noGrp="1" noChangeArrowheads="1"/>
          </p:cNvSpPr>
          <p:nvPr>
            <p:ph type="sldNum" sz="quarter" idx="12"/>
          </p:nvPr>
        </p:nvSpPr>
        <p:spPr>
          <a:ln/>
        </p:spPr>
        <p:txBody>
          <a:bodyPr/>
          <a:lstStyle>
            <a:lvl1pPr>
              <a:defRPr/>
            </a:lvl1pPr>
          </a:lstStyle>
          <a:p>
            <a:fld id="{45F329BC-24B1-43F4-9D5D-77ADD4A7F091}" type="slidenum">
              <a:rPr lang="en-US" altLang="en-US"/>
              <a:pPr/>
              <a:t>‹#›</a:t>
            </a:fld>
            <a:endParaRPr lang="en-US" altLang="en-US"/>
          </a:p>
        </p:txBody>
      </p:sp>
    </p:spTree>
    <p:extLst>
      <p:ext uri="{BB962C8B-B14F-4D97-AF65-F5344CB8AC3E}">
        <p14:creationId xmlns:p14="http://schemas.microsoft.com/office/powerpoint/2010/main" val="2004517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CEA794AF-6E68-451D-A6A9-0B5A2CD034D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F725A5D-05AA-42C2-A7F0-536C4030CEE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096D4AF-C384-4155-A132-7B148D19C3AD}"/>
              </a:ext>
            </a:extLst>
          </p:cNvPr>
          <p:cNvSpPr>
            <a:spLocks noGrp="1" noChangeArrowheads="1"/>
          </p:cNvSpPr>
          <p:nvPr>
            <p:ph type="sldNum" sz="quarter" idx="12"/>
          </p:nvPr>
        </p:nvSpPr>
        <p:spPr>
          <a:ln/>
        </p:spPr>
        <p:txBody>
          <a:bodyPr/>
          <a:lstStyle>
            <a:lvl1pPr>
              <a:defRPr/>
            </a:lvl1pPr>
          </a:lstStyle>
          <a:p>
            <a:fld id="{B51CBBD1-1559-4CF8-8527-CE7278A01C61}" type="slidenum">
              <a:rPr lang="en-US" altLang="en-US"/>
              <a:pPr/>
              <a:t>‹#›</a:t>
            </a:fld>
            <a:endParaRPr lang="en-US" altLang="en-US"/>
          </a:p>
        </p:txBody>
      </p:sp>
    </p:spTree>
    <p:extLst>
      <p:ext uri="{BB962C8B-B14F-4D97-AF65-F5344CB8AC3E}">
        <p14:creationId xmlns:p14="http://schemas.microsoft.com/office/powerpoint/2010/main" val="4146681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E7CF5B82-E5C2-44C5-9815-17F0BA996AD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073B7C0E-F825-4785-A8FB-AFD47535DA9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2FA58694-BE87-4EFC-ACC6-5C376A892672}"/>
              </a:ext>
            </a:extLst>
          </p:cNvPr>
          <p:cNvSpPr>
            <a:spLocks noGrp="1" noChangeArrowheads="1"/>
          </p:cNvSpPr>
          <p:nvPr>
            <p:ph type="sldNum" sz="quarter" idx="12"/>
          </p:nvPr>
        </p:nvSpPr>
        <p:spPr>
          <a:ln/>
        </p:spPr>
        <p:txBody>
          <a:bodyPr/>
          <a:lstStyle>
            <a:lvl1pPr>
              <a:defRPr/>
            </a:lvl1pPr>
          </a:lstStyle>
          <a:p>
            <a:fld id="{4C5E8765-9FC8-4C85-8D1D-8E4F9396A412}" type="slidenum">
              <a:rPr lang="en-US" altLang="en-US"/>
              <a:pPr/>
              <a:t>‹#›</a:t>
            </a:fld>
            <a:endParaRPr lang="en-US" altLang="en-US"/>
          </a:p>
        </p:txBody>
      </p:sp>
    </p:spTree>
    <p:extLst>
      <p:ext uri="{BB962C8B-B14F-4D97-AF65-F5344CB8AC3E}">
        <p14:creationId xmlns:p14="http://schemas.microsoft.com/office/powerpoint/2010/main" val="2033028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D8959EFD-68DD-499A-BE12-20402D0FCB03}"/>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98EB52F3-E5F7-44D2-A79C-45411A14DAF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62135DDD-8DCD-43E5-BD5C-11A28EDB68C8}"/>
              </a:ext>
            </a:extLst>
          </p:cNvPr>
          <p:cNvSpPr>
            <a:spLocks noGrp="1" noChangeArrowheads="1"/>
          </p:cNvSpPr>
          <p:nvPr>
            <p:ph type="sldNum" sz="quarter" idx="12"/>
          </p:nvPr>
        </p:nvSpPr>
        <p:spPr>
          <a:ln/>
        </p:spPr>
        <p:txBody>
          <a:bodyPr/>
          <a:lstStyle>
            <a:lvl1pPr>
              <a:defRPr/>
            </a:lvl1pPr>
          </a:lstStyle>
          <a:p>
            <a:fld id="{0FB29B18-84D5-4D7D-8EEE-1E31DA0FFB7D}" type="slidenum">
              <a:rPr lang="en-US" altLang="en-US"/>
              <a:pPr/>
              <a:t>‹#›</a:t>
            </a:fld>
            <a:endParaRPr lang="en-US" altLang="en-US"/>
          </a:p>
        </p:txBody>
      </p:sp>
    </p:spTree>
    <p:extLst>
      <p:ext uri="{BB962C8B-B14F-4D97-AF65-F5344CB8AC3E}">
        <p14:creationId xmlns:p14="http://schemas.microsoft.com/office/powerpoint/2010/main" val="4060553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0CEC3530-A3AE-4D0E-A433-E26D894B6777}"/>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F52C0577-14A8-49F5-8919-0051951F28E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68783A3E-8BA6-4931-8F93-EC8C6C3612A6}"/>
              </a:ext>
            </a:extLst>
          </p:cNvPr>
          <p:cNvSpPr>
            <a:spLocks noGrp="1" noChangeArrowheads="1"/>
          </p:cNvSpPr>
          <p:nvPr>
            <p:ph type="sldNum" sz="quarter" idx="12"/>
          </p:nvPr>
        </p:nvSpPr>
        <p:spPr>
          <a:ln/>
        </p:spPr>
        <p:txBody>
          <a:bodyPr/>
          <a:lstStyle>
            <a:lvl1pPr>
              <a:defRPr/>
            </a:lvl1pPr>
          </a:lstStyle>
          <a:p>
            <a:fld id="{8B2252DD-B44E-4118-996B-DB53CF1C782E}" type="slidenum">
              <a:rPr lang="en-US" altLang="en-US"/>
              <a:pPr/>
              <a:t>‹#›</a:t>
            </a:fld>
            <a:endParaRPr lang="en-US" altLang="en-US"/>
          </a:p>
        </p:txBody>
      </p:sp>
    </p:spTree>
    <p:extLst>
      <p:ext uri="{BB962C8B-B14F-4D97-AF65-F5344CB8AC3E}">
        <p14:creationId xmlns:p14="http://schemas.microsoft.com/office/powerpoint/2010/main" val="1081884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129ACB3-1B2C-40D4-8897-F7E645F4F7B2}"/>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67E09CC2-E1B0-4427-A111-CBC755018CE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1B2007E7-4B7E-4E76-8B00-54AAA1976746}"/>
              </a:ext>
            </a:extLst>
          </p:cNvPr>
          <p:cNvSpPr>
            <a:spLocks noGrp="1" noChangeArrowheads="1"/>
          </p:cNvSpPr>
          <p:nvPr>
            <p:ph type="sldNum" sz="quarter" idx="12"/>
          </p:nvPr>
        </p:nvSpPr>
        <p:spPr>
          <a:ln/>
        </p:spPr>
        <p:txBody>
          <a:bodyPr/>
          <a:lstStyle>
            <a:lvl1pPr>
              <a:defRPr/>
            </a:lvl1pPr>
          </a:lstStyle>
          <a:p>
            <a:fld id="{37CD8265-1616-4D42-B843-A51D453643A0}" type="slidenum">
              <a:rPr lang="en-US" altLang="en-US"/>
              <a:pPr/>
              <a:t>‹#›</a:t>
            </a:fld>
            <a:endParaRPr lang="en-US" altLang="en-US"/>
          </a:p>
        </p:txBody>
      </p:sp>
    </p:spTree>
    <p:extLst>
      <p:ext uri="{BB962C8B-B14F-4D97-AF65-F5344CB8AC3E}">
        <p14:creationId xmlns:p14="http://schemas.microsoft.com/office/powerpoint/2010/main" val="727831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8EAA8B42-B33A-4434-AF16-956E2B8BB81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3A6DC6A4-1A11-4243-9A3F-E8016B732BB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8BAF0F7-F89E-4F20-9BF0-CDBF92A91D4D}"/>
              </a:ext>
            </a:extLst>
          </p:cNvPr>
          <p:cNvSpPr>
            <a:spLocks noGrp="1" noChangeArrowheads="1"/>
          </p:cNvSpPr>
          <p:nvPr>
            <p:ph type="sldNum" sz="quarter" idx="12"/>
          </p:nvPr>
        </p:nvSpPr>
        <p:spPr>
          <a:ln/>
        </p:spPr>
        <p:txBody>
          <a:bodyPr/>
          <a:lstStyle>
            <a:lvl1pPr>
              <a:defRPr/>
            </a:lvl1pPr>
          </a:lstStyle>
          <a:p>
            <a:fld id="{35EB31F1-A292-4118-B0BC-2C2CE771BDAE}" type="slidenum">
              <a:rPr lang="en-US" altLang="en-US"/>
              <a:pPr/>
              <a:t>‹#›</a:t>
            </a:fld>
            <a:endParaRPr lang="en-US" altLang="en-US"/>
          </a:p>
        </p:txBody>
      </p:sp>
    </p:spTree>
    <p:extLst>
      <p:ext uri="{BB962C8B-B14F-4D97-AF65-F5344CB8AC3E}">
        <p14:creationId xmlns:p14="http://schemas.microsoft.com/office/powerpoint/2010/main" val="4029804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9E5444B9-982D-416C-A1FC-63B8BFAB658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C9827EB8-2D60-4DB9-B908-1BA62ECE70E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06B931E-FEC4-4284-926C-8943FC6F8C34}"/>
              </a:ext>
            </a:extLst>
          </p:cNvPr>
          <p:cNvSpPr>
            <a:spLocks noGrp="1" noChangeArrowheads="1"/>
          </p:cNvSpPr>
          <p:nvPr>
            <p:ph type="sldNum" sz="quarter" idx="12"/>
          </p:nvPr>
        </p:nvSpPr>
        <p:spPr>
          <a:ln/>
        </p:spPr>
        <p:txBody>
          <a:bodyPr/>
          <a:lstStyle>
            <a:lvl1pPr>
              <a:defRPr/>
            </a:lvl1pPr>
          </a:lstStyle>
          <a:p>
            <a:fld id="{4C60F1D0-1569-429C-A3BD-C83183CAA350}" type="slidenum">
              <a:rPr lang="en-US" altLang="en-US"/>
              <a:pPr/>
              <a:t>‹#›</a:t>
            </a:fld>
            <a:endParaRPr lang="en-US" altLang="en-US"/>
          </a:p>
        </p:txBody>
      </p:sp>
    </p:spTree>
    <p:extLst>
      <p:ext uri="{BB962C8B-B14F-4D97-AF65-F5344CB8AC3E}">
        <p14:creationId xmlns:p14="http://schemas.microsoft.com/office/powerpoint/2010/main" val="349261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DF28E0FD-13EB-42E5-8969-6B01239F2014}"/>
              </a:ext>
            </a:extLst>
          </p:cNvPr>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18DC7C28-8598-4B1C-B16F-2E4226868915}"/>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DB010012-C29A-4942-8CAC-91A1975469FE}"/>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Times New Roman" charset="0"/>
              </a:defRPr>
            </a:lvl1pPr>
          </a:lstStyle>
          <a:p>
            <a:pPr>
              <a:defRPr/>
            </a:pPr>
            <a:endParaRPr lang="en-US"/>
          </a:p>
        </p:txBody>
      </p:sp>
      <p:sp>
        <p:nvSpPr>
          <p:cNvPr id="1029" name="Rectangle 5">
            <a:extLst>
              <a:ext uri="{FF2B5EF4-FFF2-40B4-BE49-F238E27FC236}">
                <a16:creationId xmlns:a16="http://schemas.microsoft.com/office/drawing/2014/main" id="{56423E86-27F4-4FE3-8F5D-A83600CD3245}"/>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Times New Roman" charset="0"/>
              </a:defRPr>
            </a:lvl1pPr>
          </a:lstStyle>
          <a:p>
            <a:pPr>
              <a:defRPr/>
            </a:pPr>
            <a:endParaRPr lang="en-US"/>
          </a:p>
        </p:txBody>
      </p:sp>
      <p:sp>
        <p:nvSpPr>
          <p:cNvPr id="1030" name="Rectangle 6">
            <a:extLst>
              <a:ext uri="{FF2B5EF4-FFF2-40B4-BE49-F238E27FC236}">
                <a16:creationId xmlns:a16="http://schemas.microsoft.com/office/drawing/2014/main" id="{ADC62C3A-1515-42A9-A7E6-39DBB5E9733D}"/>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534CA20C-8DA1-46BC-B9FB-64607D67C0C8}"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gift2">
            <a:extLst>
              <a:ext uri="{FF2B5EF4-FFF2-40B4-BE49-F238E27FC236}">
                <a16:creationId xmlns:a16="http://schemas.microsoft.com/office/drawing/2014/main" id="{9B6FE9CF-8E42-4201-802C-FF0274322C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a:extLst>
              <a:ext uri="{FF2B5EF4-FFF2-40B4-BE49-F238E27FC236}">
                <a16:creationId xmlns:a16="http://schemas.microsoft.com/office/drawing/2014/main" id="{6162A4BB-8EE7-4F10-97F1-B30A715CFF94}"/>
              </a:ext>
            </a:extLst>
          </p:cNvPr>
          <p:cNvSpPr>
            <a:spLocks noGrp="1" noChangeArrowheads="1"/>
          </p:cNvSpPr>
          <p:nvPr>
            <p:ph type="ctrTitle"/>
          </p:nvPr>
        </p:nvSpPr>
        <p:spPr>
          <a:xfrm>
            <a:off x="152400" y="381000"/>
            <a:ext cx="4343400" cy="5105400"/>
          </a:xfrm>
        </p:spPr>
        <p:txBody>
          <a:bodyPr/>
          <a:lstStyle/>
          <a:p>
            <a:pPr eaLnBrk="1" hangingPunct="1"/>
            <a:r>
              <a:rPr lang="en-US" altLang="en-US" sz="8000">
                <a:solidFill>
                  <a:schemeClr val="bg1"/>
                </a:solidFill>
              </a:rPr>
              <a:t>THREE</a:t>
            </a:r>
            <a:br>
              <a:rPr lang="en-US" altLang="en-US" sz="8000">
                <a:solidFill>
                  <a:schemeClr val="bg1"/>
                </a:solidFill>
              </a:rPr>
            </a:br>
            <a:r>
              <a:rPr lang="en-US" altLang="en-US" sz="8000">
                <a:solidFill>
                  <a:schemeClr val="bg1"/>
                </a:solidFill>
              </a:rPr>
              <a:t>GIFTS</a:t>
            </a:r>
            <a:br>
              <a:rPr lang="en-US" altLang="en-US" sz="8000">
                <a:solidFill>
                  <a:schemeClr val="bg1"/>
                </a:solidFill>
              </a:rPr>
            </a:br>
            <a:endParaRPr lang="en-US" altLang="en-US" sz="800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200400" y="1793438"/>
            <a:ext cx="5715000"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5400">
                <a:solidFill>
                  <a:srgbClr val="C00000"/>
                </a:solidFill>
                <a:latin typeface="Calibri" panose="020F0502020204030204" pitchFamily="34" charset="0"/>
                <a:cs typeface="Calibri" panose="020F0502020204030204" pitchFamily="34" charset="0"/>
              </a:rPr>
              <a:t>In what way can I bring this gift to the Christ of God?</a:t>
            </a:r>
            <a:endParaRPr lang="en-US" altLang="en-US" sz="200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4000" kern="0">
                <a:solidFill>
                  <a:schemeClr val="bg1"/>
                </a:solidFill>
                <a:latin typeface="+mj-lt"/>
                <a:ea typeface="+mj-ea"/>
                <a:cs typeface="+mj-cs"/>
              </a:rPr>
              <a:t>INTRO</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41624538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924300" y="2767280"/>
            <a:ext cx="39624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9600" b="1" dirty="0">
                <a:solidFill>
                  <a:srgbClr val="C00000"/>
                </a:solidFill>
                <a:latin typeface="Calibri" panose="020F0502020204030204" pitchFamily="34" charset="0"/>
                <a:cs typeface="Calibri" panose="020F0502020204030204" pitchFamily="34" charset="0"/>
              </a:rPr>
              <a:t>BITTER</a:t>
            </a:r>
            <a:endParaRPr lang="en-US" altLang="en-US" sz="2800" b="1" dirty="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8000" kern="0">
                <a:solidFill>
                  <a:schemeClr val="bg1"/>
                </a:solidFill>
                <a:latin typeface="Calibri" panose="020F0502020204030204" pitchFamily="34" charset="0"/>
                <a:ea typeface="+mj-ea"/>
                <a:cs typeface="Calibri" panose="020F0502020204030204" pitchFamily="34" charset="0"/>
              </a:rPr>
              <a:t>#1</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25545114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4018568" y="1562606"/>
            <a:ext cx="4229100"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4800" dirty="0">
                <a:solidFill>
                  <a:srgbClr val="C00000"/>
                </a:solidFill>
                <a:latin typeface="Calibri" panose="020F0502020204030204" pitchFamily="34" charset="0"/>
                <a:cs typeface="Calibri" panose="020F0502020204030204" pitchFamily="34" charset="0"/>
              </a:rPr>
              <a:t>We prefer sweet things that have sweet effects</a:t>
            </a:r>
            <a:endParaRPr lang="en-US" altLang="en-US" sz="1100" dirty="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7200" kern="0">
                <a:solidFill>
                  <a:schemeClr val="bg1"/>
                </a:solidFill>
                <a:latin typeface="Calibri" panose="020F0502020204030204" pitchFamily="34" charset="0"/>
                <a:ea typeface="+mj-ea"/>
                <a:cs typeface="Calibri" panose="020F0502020204030204" pitchFamily="34" charset="0"/>
              </a:rPr>
              <a:t>#1</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32479951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4056275" y="1166842"/>
            <a:ext cx="42291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4800" dirty="0">
                <a:solidFill>
                  <a:srgbClr val="C00000"/>
                </a:solidFill>
                <a:latin typeface="Calibri" panose="020F0502020204030204" pitchFamily="34" charset="0"/>
                <a:cs typeface="Calibri" panose="020F0502020204030204" pitchFamily="34" charset="0"/>
              </a:rPr>
              <a:t>Most effective medicines have a bitterness that needs to be negotiated with…</a:t>
            </a:r>
            <a:endParaRPr lang="en-US" altLang="en-US" sz="1100" dirty="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7200" kern="0">
                <a:solidFill>
                  <a:schemeClr val="bg1"/>
                </a:solidFill>
                <a:latin typeface="Calibri" panose="020F0502020204030204" pitchFamily="34" charset="0"/>
                <a:ea typeface="+mj-ea"/>
                <a:cs typeface="Calibri" panose="020F0502020204030204" pitchFamily="34" charset="0"/>
              </a:rPr>
              <a:t>#1</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30835418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924300" y="952500"/>
            <a:ext cx="422910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4800" dirty="0">
                <a:solidFill>
                  <a:srgbClr val="C00000"/>
                </a:solidFill>
                <a:latin typeface="Calibri" panose="020F0502020204030204" pitchFamily="34" charset="0"/>
                <a:cs typeface="Calibri" panose="020F0502020204030204" pitchFamily="34" charset="0"/>
              </a:rPr>
              <a:t>Coffee with cream and sugar</a:t>
            </a:r>
          </a:p>
          <a:p>
            <a:pPr eaLnBrk="1" hangingPunct="1">
              <a:spcBef>
                <a:spcPct val="0"/>
              </a:spcBef>
              <a:buFontTx/>
              <a:buNone/>
            </a:pPr>
            <a:endParaRPr lang="en-US" altLang="en-US" sz="4800" dirty="0">
              <a:solidFill>
                <a:srgbClr val="C00000"/>
              </a:solidFill>
              <a:latin typeface="Calibri" panose="020F0502020204030204" pitchFamily="34" charset="0"/>
              <a:cs typeface="Calibri" panose="020F0502020204030204" pitchFamily="34" charset="0"/>
            </a:endParaRPr>
          </a:p>
          <a:p>
            <a:pPr eaLnBrk="1" hangingPunct="1">
              <a:spcBef>
                <a:spcPct val="0"/>
              </a:spcBef>
              <a:buFontTx/>
              <a:buNone/>
            </a:pPr>
            <a:r>
              <a:rPr lang="en-US" altLang="en-US" sz="4800" dirty="0">
                <a:solidFill>
                  <a:srgbClr val="C00000"/>
                </a:solidFill>
                <a:latin typeface="Calibri" panose="020F0502020204030204" pitchFamily="34" charset="0"/>
                <a:cs typeface="Calibri" panose="020F0502020204030204" pitchFamily="34" charset="0"/>
              </a:rPr>
              <a:t>Numbing meds for teething babies</a:t>
            </a:r>
            <a:endParaRPr lang="en-US" altLang="en-US" sz="1100" dirty="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7200" kern="0">
                <a:solidFill>
                  <a:schemeClr val="bg1"/>
                </a:solidFill>
                <a:latin typeface="Calibri" panose="020F0502020204030204" pitchFamily="34" charset="0"/>
                <a:ea typeface="+mj-ea"/>
                <a:cs typeface="Calibri" panose="020F0502020204030204" pitchFamily="34" charset="0"/>
              </a:rPr>
              <a:t>#1</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39718815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924300" y="2190199"/>
            <a:ext cx="4229100" cy="2477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4800" dirty="0">
                <a:solidFill>
                  <a:srgbClr val="C00000"/>
                </a:solidFill>
                <a:latin typeface="Calibri" panose="020F0502020204030204" pitchFamily="34" charset="0"/>
                <a:cs typeface="Calibri" panose="020F0502020204030204" pitchFamily="34" charset="0"/>
              </a:rPr>
              <a:t>Bitter Waters</a:t>
            </a:r>
          </a:p>
          <a:p>
            <a:pPr eaLnBrk="1" hangingPunct="1">
              <a:spcBef>
                <a:spcPct val="0"/>
              </a:spcBef>
              <a:buFontTx/>
              <a:buNone/>
            </a:pPr>
            <a:r>
              <a:rPr lang="en-US" altLang="en-US" sz="4800" dirty="0">
                <a:solidFill>
                  <a:srgbClr val="C00000"/>
                </a:solidFill>
                <a:latin typeface="Calibri" panose="020F0502020204030204" pitchFamily="34" charset="0"/>
                <a:cs typeface="Calibri" panose="020F0502020204030204" pitchFamily="34" charset="0"/>
              </a:rPr>
              <a:t>Bitter Woman</a:t>
            </a:r>
          </a:p>
          <a:p>
            <a:pPr eaLnBrk="1" hangingPunct="1">
              <a:spcBef>
                <a:spcPct val="0"/>
              </a:spcBef>
              <a:buFontTx/>
              <a:buNone/>
            </a:pPr>
            <a:r>
              <a:rPr lang="en-US" altLang="en-US" sz="4800" dirty="0">
                <a:solidFill>
                  <a:srgbClr val="C00000"/>
                </a:solidFill>
                <a:latin typeface="Calibri" panose="020F0502020204030204" pitchFamily="34" charset="0"/>
                <a:cs typeface="Calibri" panose="020F0502020204030204" pitchFamily="34" charset="0"/>
              </a:rPr>
              <a:t>Bitter Wine</a:t>
            </a:r>
          </a:p>
          <a:p>
            <a:pPr eaLnBrk="1" hangingPunct="1">
              <a:spcBef>
                <a:spcPct val="0"/>
              </a:spcBef>
              <a:buFontTx/>
              <a:buNone/>
            </a:pPr>
            <a:endParaRPr lang="en-US" altLang="en-US" sz="1100" dirty="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7200" kern="0">
                <a:solidFill>
                  <a:schemeClr val="bg1"/>
                </a:solidFill>
                <a:latin typeface="Calibri" panose="020F0502020204030204" pitchFamily="34" charset="0"/>
                <a:ea typeface="+mj-ea"/>
                <a:cs typeface="Calibri" panose="020F0502020204030204" pitchFamily="34" charset="0"/>
              </a:rPr>
              <a:t>#1</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36514330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924300" y="365289"/>
            <a:ext cx="4229100" cy="5678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4400" dirty="0">
                <a:solidFill>
                  <a:srgbClr val="C00000"/>
                </a:solidFill>
                <a:latin typeface="Calibri" panose="020F0502020204030204" pitchFamily="34" charset="0"/>
                <a:cs typeface="Calibri" panose="020F0502020204030204" pitchFamily="34" charset="0"/>
              </a:rPr>
              <a:t>An Angel in Revelation w/ a scroll </a:t>
            </a:r>
          </a:p>
          <a:p>
            <a:pPr eaLnBrk="1" hangingPunct="1">
              <a:spcBef>
                <a:spcPct val="0"/>
              </a:spcBef>
              <a:buFontTx/>
              <a:buNone/>
            </a:pPr>
            <a:r>
              <a:rPr lang="en-US" altLang="en-US" sz="4400" dirty="0">
                <a:solidFill>
                  <a:srgbClr val="C00000"/>
                </a:solidFill>
                <a:latin typeface="Calibri" panose="020F0502020204030204" pitchFamily="34" charset="0"/>
                <a:cs typeface="Calibri" panose="020F0502020204030204" pitchFamily="34" charset="0"/>
              </a:rPr>
              <a:t>(sweet to bitter)</a:t>
            </a:r>
          </a:p>
          <a:p>
            <a:pPr eaLnBrk="1" hangingPunct="1">
              <a:spcBef>
                <a:spcPct val="0"/>
              </a:spcBef>
              <a:buFontTx/>
              <a:buNone/>
            </a:pPr>
            <a:endParaRPr lang="en-US" altLang="en-US" sz="4400" dirty="0">
              <a:solidFill>
                <a:srgbClr val="C00000"/>
              </a:solidFill>
              <a:latin typeface="Calibri" panose="020F0502020204030204" pitchFamily="34" charset="0"/>
              <a:cs typeface="Calibri" panose="020F0502020204030204" pitchFamily="34" charset="0"/>
            </a:endParaRPr>
          </a:p>
          <a:p>
            <a:pPr eaLnBrk="1" hangingPunct="1">
              <a:spcBef>
                <a:spcPct val="0"/>
              </a:spcBef>
              <a:buFontTx/>
              <a:buNone/>
            </a:pPr>
            <a:r>
              <a:rPr lang="en-US" altLang="en-US" sz="4400" dirty="0">
                <a:solidFill>
                  <a:srgbClr val="C00000"/>
                </a:solidFill>
                <a:latin typeface="Calibri" panose="020F0502020204030204" pitchFamily="34" charset="0"/>
                <a:cs typeface="Calibri" panose="020F0502020204030204" pitchFamily="34" charset="0"/>
              </a:rPr>
              <a:t>The touch of the gift of myrrh (bitter to sweet)</a:t>
            </a:r>
            <a:endParaRPr lang="en-US" altLang="en-US" sz="1100" dirty="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7200" kern="0">
                <a:solidFill>
                  <a:schemeClr val="bg1"/>
                </a:solidFill>
                <a:latin typeface="Calibri" panose="020F0502020204030204" pitchFamily="34" charset="0"/>
                <a:ea typeface="+mj-ea"/>
                <a:cs typeface="Calibri" panose="020F0502020204030204" pitchFamily="34" charset="0"/>
              </a:rPr>
              <a:t>#1</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6481049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532189" y="2767280"/>
            <a:ext cx="5381625"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8000" b="1" dirty="0">
                <a:solidFill>
                  <a:srgbClr val="C00000"/>
                </a:solidFill>
                <a:latin typeface="Calibri" panose="020F0502020204030204" pitchFamily="34" charset="0"/>
                <a:cs typeface="Calibri" panose="020F0502020204030204" pitchFamily="34" charset="0"/>
              </a:rPr>
              <a:t>EASES PAIN</a:t>
            </a:r>
            <a:endParaRPr lang="en-US" altLang="en-US" sz="2000" b="1" dirty="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8800" kern="0">
                <a:solidFill>
                  <a:schemeClr val="bg1"/>
                </a:solidFill>
                <a:latin typeface="Calibri" panose="020F0502020204030204" pitchFamily="34" charset="0"/>
                <a:ea typeface="+mj-ea"/>
                <a:cs typeface="Calibri" panose="020F0502020204030204" pitchFamily="34" charset="0"/>
              </a:rPr>
              <a:t>#2</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29614349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210834" y="0"/>
            <a:ext cx="5715000" cy="69249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5400" dirty="0">
                <a:solidFill>
                  <a:srgbClr val="C00000"/>
                </a:solidFill>
                <a:latin typeface="Calibri" panose="020F0502020204030204" pitchFamily="34" charset="0"/>
                <a:cs typeface="Calibri" panose="020F0502020204030204" pitchFamily="34" charset="0"/>
              </a:rPr>
              <a:t>The Balm in Gilead</a:t>
            </a:r>
          </a:p>
          <a:p>
            <a:pPr eaLnBrk="1" hangingPunct="1">
              <a:spcBef>
                <a:spcPct val="0"/>
              </a:spcBef>
              <a:buFontTx/>
              <a:buNone/>
            </a:pPr>
            <a:endParaRPr lang="en-US" altLang="en-US" sz="5400" dirty="0">
              <a:solidFill>
                <a:srgbClr val="C00000"/>
              </a:solidFill>
              <a:latin typeface="Calibri" panose="020F0502020204030204" pitchFamily="34" charset="0"/>
              <a:cs typeface="Calibri" panose="020F0502020204030204" pitchFamily="34" charset="0"/>
            </a:endParaRPr>
          </a:p>
          <a:p>
            <a:pPr eaLnBrk="1" hangingPunct="1">
              <a:spcBef>
                <a:spcPct val="0"/>
              </a:spcBef>
              <a:buFontTx/>
              <a:buNone/>
            </a:pPr>
            <a:r>
              <a:rPr lang="en-US" altLang="en-US" sz="4400" dirty="0">
                <a:solidFill>
                  <a:srgbClr val="C00000"/>
                </a:solidFill>
                <a:latin typeface="Calibri" panose="020F0502020204030204" pitchFamily="34" charset="0"/>
                <a:cs typeface="Calibri" panose="020F0502020204030204" pitchFamily="34" charset="0"/>
              </a:rPr>
              <a:t>Is there no balm in Gilead? Is there no physician there? Why then is there no healing for the wound of my people?</a:t>
            </a:r>
          </a:p>
          <a:p>
            <a:pPr eaLnBrk="1" hangingPunct="1">
              <a:spcBef>
                <a:spcPct val="0"/>
              </a:spcBef>
              <a:buFontTx/>
              <a:buNone/>
            </a:pPr>
            <a:endParaRPr lang="en-US" altLang="en-US" sz="2000" dirty="0">
              <a:solidFill>
                <a:srgbClr val="C00000"/>
              </a:solidFill>
              <a:latin typeface="Calibri" panose="020F0502020204030204" pitchFamily="34" charset="0"/>
              <a:cs typeface="Calibri" panose="020F0502020204030204" pitchFamily="34" charset="0"/>
            </a:endParaRPr>
          </a:p>
          <a:p>
            <a:pPr eaLnBrk="1" hangingPunct="1">
              <a:spcBef>
                <a:spcPct val="0"/>
              </a:spcBef>
              <a:buFontTx/>
              <a:buNone/>
            </a:pPr>
            <a:r>
              <a:rPr lang="en-US" altLang="en-US" dirty="0">
                <a:solidFill>
                  <a:srgbClr val="C00000"/>
                </a:solidFill>
                <a:latin typeface="Calibri" panose="020F0502020204030204" pitchFamily="34" charset="0"/>
                <a:cs typeface="Calibri" panose="020F0502020204030204" pitchFamily="34" charset="0"/>
              </a:rPr>
              <a:t>			</a:t>
            </a:r>
            <a:r>
              <a:rPr lang="en-US" altLang="en-US" i="1" dirty="0">
                <a:solidFill>
                  <a:srgbClr val="C00000"/>
                </a:solidFill>
                <a:latin typeface="Calibri" panose="020F0502020204030204" pitchFamily="34" charset="0"/>
                <a:cs typeface="Calibri" panose="020F0502020204030204" pitchFamily="34" charset="0"/>
              </a:rPr>
              <a:t>Jeremiah 8:22</a:t>
            </a:r>
          </a:p>
          <a:p>
            <a:pPr eaLnBrk="1" hangingPunct="1">
              <a:spcBef>
                <a:spcPct val="0"/>
              </a:spcBef>
              <a:buFontTx/>
              <a:buNone/>
            </a:pPr>
            <a:endParaRPr lang="en-US" altLang="en-US" sz="2000" dirty="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8000" kern="0">
                <a:solidFill>
                  <a:schemeClr val="bg1"/>
                </a:solidFill>
                <a:latin typeface="Calibri" panose="020F0502020204030204" pitchFamily="34" charset="0"/>
                <a:ea typeface="+mj-ea"/>
                <a:cs typeface="Calibri" panose="020F0502020204030204" pitchFamily="34" charset="0"/>
              </a:rPr>
              <a:t>#2</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17608518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210834" y="0"/>
            <a:ext cx="5715000" cy="6617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4400" dirty="0">
              <a:solidFill>
                <a:srgbClr val="C00000"/>
              </a:solidFill>
              <a:latin typeface="Calibri" panose="020F0502020204030204" pitchFamily="34" charset="0"/>
              <a:cs typeface="Calibri" panose="020F0502020204030204" pitchFamily="34" charset="0"/>
            </a:endParaRPr>
          </a:p>
          <a:p>
            <a:pPr eaLnBrk="1" hangingPunct="1">
              <a:spcBef>
                <a:spcPct val="0"/>
              </a:spcBef>
              <a:buFontTx/>
              <a:buNone/>
            </a:pPr>
            <a:r>
              <a:rPr lang="en-US" altLang="en-US" sz="4400" dirty="0">
                <a:solidFill>
                  <a:srgbClr val="C00000"/>
                </a:solidFill>
                <a:latin typeface="Calibri" panose="020F0502020204030204" pitchFamily="34" charset="0"/>
                <a:cs typeface="Calibri" panose="020F0502020204030204" pitchFamily="34" charset="0"/>
              </a:rPr>
              <a:t>They brought Jesus to the place called Golgotha (which means “the place of the skull”). Then they offered him wine mixed with myrrh, but he did not take it.</a:t>
            </a:r>
          </a:p>
          <a:p>
            <a:pPr eaLnBrk="1" hangingPunct="1">
              <a:spcBef>
                <a:spcPct val="0"/>
              </a:spcBef>
              <a:buFontTx/>
              <a:buNone/>
            </a:pPr>
            <a:endParaRPr lang="en-US" altLang="en-US" sz="2000" dirty="0">
              <a:solidFill>
                <a:srgbClr val="C00000"/>
              </a:solidFill>
              <a:latin typeface="Calibri" panose="020F0502020204030204" pitchFamily="34" charset="0"/>
              <a:cs typeface="Calibri" panose="020F0502020204030204" pitchFamily="34" charset="0"/>
            </a:endParaRPr>
          </a:p>
          <a:p>
            <a:pPr eaLnBrk="1" hangingPunct="1">
              <a:spcBef>
                <a:spcPct val="0"/>
              </a:spcBef>
              <a:buFontTx/>
              <a:buNone/>
            </a:pPr>
            <a:r>
              <a:rPr lang="en-US" altLang="en-US" dirty="0">
                <a:solidFill>
                  <a:srgbClr val="C00000"/>
                </a:solidFill>
                <a:latin typeface="Calibri" panose="020F0502020204030204" pitchFamily="34" charset="0"/>
                <a:cs typeface="Calibri" panose="020F0502020204030204" pitchFamily="34" charset="0"/>
              </a:rPr>
              <a:t>			</a:t>
            </a:r>
            <a:r>
              <a:rPr lang="en-US" altLang="en-US" i="1" dirty="0">
                <a:solidFill>
                  <a:srgbClr val="C00000"/>
                </a:solidFill>
                <a:latin typeface="Calibri" panose="020F0502020204030204" pitchFamily="34" charset="0"/>
                <a:cs typeface="Calibri" panose="020F0502020204030204" pitchFamily="34" charset="0"/>
              </a:rPr>
              <a:t>Mark 15:22-23</a:t>
            </a:r>
          </a:p>
          <a:p>
            <a:pPr eaLnBrk="1" hangingPunct="1">
              <a:spcBef>
                <a:spcPct val="0"/>
              </a:spcBef>
              <a:buFontTx/>
              <a:buNone/>
            </a:pPr>
            <a:endParaRPr lang="en-US" altLang="en-US" sz="2000" dirty="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8000" kern="0">
                <a:solidFill>
                  <a:schemeClr val="bg1"/>
                </a:solidFill>
                <a:latin typeface="Calibri" panose="020F0502020204030204" pitchFamily="34" charset="0"/>
                <a:ea typeface="+mj-ea"/>
                <a:cs typeface="Calibri" panose="020F0502020204030204" pitchFamily="34" charset="0"/>
              </a:rPr>
              <a:t>#2</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2148168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200400" y="429280"/>
            <a:ext cx="571500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4000">
                <a:solidFill>
                  <a:srgbClr val="C00000"/>
                </a:solidFill>
                <a:latin typeface="Calibri" panose="020F0502020204030204" pitchFamily="34" charset="0"/>
                <a:cs typeface="Calibri" panose="020F0502020204030204" pitchFamily="34" charset="0"/>
              </a:rPr>
              <a:t>“ And when they came into the house, they saw the child with Mary his mother, and they fell down and worshipped him.  And opening their treasure boxes, they offered him gifts of gold, frankincense, and </a:t>
            </a:r>
            <a:r>
              <a:rPr lang="en-US" altLang="en-US" sz="4000" err="1">
                <a:solidFill>
                  <a:srgbClr val="C00000"/>
                </a:solidFill>
                <a:latin typeface="Calibri" panose="020F0502020204030204" pitchFamily="34" charset="0"/>
                <a:cs typeface="Calibri" panose="020F0502020204030204" pitchFamily="34" charset="0"/>
              </a:rPr>
              <a:t>myrhh</a:t>
            </a:r>
            <a:r>
              <a:rPr lang="en-US" altLang="en-US" sz="4000">
                <a:solidFill>
                  <a:srgbClr val="C00000"/>
                </a:solidFill>
                <a:latin typeface="Calibri" panose="020F0502020204030204" pitchFamily="34" charset="0"/>
                <a:cs typeface="Calibri" panose="020F0502020204030204" pitchFamily="34" charset="0"/>
              </a:rPr>
              <a:t>.” </a:t>
            </a: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4000" kern="0">
                <a:solidFill>
                  <a:schemeClr val="bg1"/>
                </a:solidFill>
                <a:latin typeface="+mj-lt"/>
                <a:ea typeface="+mj-ea"/>
                <a:cs typeface="+mj-cs"/>
              </a:rPr>
              <a:t>Matthew 2:11</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177013" y="346813"/>
            <a:ext cx="571500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6000" dirty="0">
                <a:solidFill>
                  <a:srgbClr val="C00000"/>
                </a:solidFill>
                <a:latin typeface="Calibri" panose="020F0502020204030204" pitchFamily="34" charset="0"/>
                <a:cs typeface="Calibri" panose="020F0502020204030204" pitchFamily="34" charset="0"/>
              </a:rPr>
              <a:t>Two very strong impulses:</a:t>
            </a:r>
          </a:p>
          <a:p>
            <a:pPr eaLnBrk="1" hangingPunct="1">
              <a:spcBef>
                <a:spcPct val="0"/>
              </a:spcBef>
              <a:buFontTx/>
              <a:buNone/>
            </a:pPr>
            <a:endParaRPr lang="en-US" altLang="en-US" sz="6000" dirty="0">
              <a:solidFill>
                <a:srgbClr val="C00000"/>
              </a:solidFill>
              <a:latin typeface="Calibri" panose="020F0502020204030204" pitchFamily="34" charset="0"/>
              <a:cs typeface="Calibri" panose="020F0502020204030204" pitchFamily="34" charset="0"/>
            </a:endParaRPr>
          </a:p>
          <a:p>
            <a:pPr eaLnBrk="1" hangingPunct="1">
              <a:spcBef>
                <a:spcPct val="0"/>
              </a:spcBef>
              <a:buFontTx/>
              <a:buNone/>
            </a:pPr>
            <a:r>
              <a:rPr lang="en-US" altLang="en-US" sz="6000" dirty="0">
                <a:solidFill>
                  <a:srgbClr val="C00000"/>
                </a:solidFill>
                <a:latin typeface="Calibri" panose="020F0502020204030204" pitchFamily="34" charset="0"/>
                <a:cs typeface="Calibri" panose="020F0502020204030204" pitchFamily="34" charset="0"/>
              </a:rPr>
              <a:t>Pain Avoidance</a:t>
            </a:r>
          </a:p>
          <a:p>
            <a:pPr eaLnBrk="1" hangingPunct="1">
              <a:spcBef>
                <a:spcPct val="0"/>
              </a:spcBef>
              <a:buFontTx/>
              <a:buNone/>
            </a:pPr>
            <a:r>
              <a:rPr lang="en-US" altLang="en-US" sz="6000" dirty="0">
                <a:solidFill>
                  <a:srgbClr val="C00000"/>
                </a:solidFill>
                <a:latin typeface="Calibri" panose="020F0502020204030204" pitchFamily="34" charset="0"/>
                <a:cs typeface="Calibri" panose="020F0502020204030204" pitchFamily="34" charset="0"/>
              </a:rPr>
              <a:t>Pain Suppression</a:t>
            </a:r>
            <a:endParaRPr lang="en-US" altLang="en-US" sz="2000" dirty="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8000" kern="0">
                <a:solidFill>
                  <a:schemeClr val="bg1"/>
                </a:solidFill>
                <a:latin typeface="Calibri" panose="020F0502020204030204" pitchFamily="34" charset="0"/>
                <a:ea typeface="+mj-ea"/>
                <a:cs typeface="Calibri" panose="020F0502020204030204" pitchFamily="34" charset="0"/>
              </a:rPr>
              <a:t>#2</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9934782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195866" y="865287"/>
            <a:ext cx="571500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5400" dirty="0">
                <a:solidFill>
                  <a:srgbClr val="C00000"/>
                </a:solidFill>
                <a:latin typeface="Calibri" panose="020F0502020204030204" pitchFamily="34" charset="0"/>
                <a:cs typeface="Calibri" panose="020F0502020204030204" pitchFamily="34" charset="0"/>
              </a:rPr>
              <a:t>We are either numbed by shock and disappointment or eased by the presence of Grace</a:t>
            </a:r>
            <a:endParaRPr lang="en-US" altLang="en-US" sz="2000" dirty="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8000" kern="0">
                <a:solidFill>
                  <a:schemeClr val="bg1"/>
                </a:solidFill>
                <a:latin typeface="Calibri" panose="020F0502020204030204" pitchFamily="34" charset="0"/>
                <a:ea typeface="+mj-ea"/>
                <a:cs typeface="Calibri" panose="020F0502020204030204" pitchFamily="34" charset="0"/>
              </a:rPr>
              <a:t>#2</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10263647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177013" y="346813"/>
            <a:ext cx="571500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6000" dirty="0">
                <a:solidFill>
                  <a:srgbClr val="C00000"/>
                </a:solidFill>
                <a:latin typeface="Calibri" panose="020F0502020204030204" pitchFamily="34" charset="0"/>
                <a:cs typeface="Calibri" panose="020F0502020204030204" pitchFamily="34" charset="0"/>
              </a:rPr>
              <a:t>“If pain is weakness leaving my body, forgiveness is bitterness leaving my soul ”</a:t>
            </a:r>
            <a:endParaRPr lang="en-US" altLang="en-US" sz="2000" dirty="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8000" kern="0">
                <a:solidFill>
                  <a:schemeClr val="bg1"/>
                </a:solidFill>
                <a:latin typeface="Calibri" panose="020F0502020204030204" pitchFamily="34" charset="0"/>
                <a:ea typeface="+mj-ea"/>
                <a:cs typeface="Calibri" panose="020F0502020204030204" pitchFamily="34" charset="0"/>
              </a:rPr>
              <a:t>#2</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39331888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532868" y="1723571"/>
            <a:ext cx="5276850"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9600" b="1" dirty="0">
                <a:solidFill>
                  <a:srgbClr val="C00000"/>
                </a:solidFill>
                <a:latin typeface="Calibri" panose="020F0502020204030204" pitchFamily="34" charset="0"/>
                <a:cs typeface="Calibri" panose="020F0502020204030204" pitchFamily="34" charset="0"/>
              </a:rPr>
              <a:t>USED IN DEATH</a:t>
            </a:r>
            <a:endParaRPr lang="en-US" altLang="en-US" sz="2800" b="1" dirty="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7200" b="1" kern="0">
                <a:solidFill>
                  <a:schemeClr val="bg1"/>
                </a:solidFill>
                <a:latin typeface="Calibri" panose="020F0502020204030204" pitchFamily="34" charset="0"/>
                <a:ea typeface="+mj-ea"/>
                <a:cs typeface="Calibri" panose="020F0502020204030204" pitchFamily="34" charset="0"/>
              </a:rPr>
              <a:t>#3</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279263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152777" y="474345"/>
            <a:ext cx="5715000" cy="6001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00000"/>
                </a:solidFill>
                <a:latin typeface="Calibri" panose="020F0502020204030204" pitchFamily="34" charset="0"/>
                <a:cs typeface="Calibri" panose="020F0502020204030204" pitchFamily="34" charset="0"/>
              </a:rPr>
              <a:t>He was accompanied by Nicodemus, the man who earlier had visited Jesus at night. </a:t>
            </a:r>
            <a:r>
              <a:rPr lang="en-US" altLang="en-US" u="sng" dirty="0">
                <a:solidFill>
                  <a:srgbClr val="C00000"/>
                </a:solidFill>
                <a:latin typeface="Calibri" panose="020F0502020204030204" pitchFamily="34" charset="0"/>
                <a:cs typeface="Calibri" panose="020F0502020204030204" pitchFamily="34" charset="0"/>
              </a:rPr>
              <a:t>Nicodemus brought a mixture of myrrh and aloes</a:t>
            </a:r>
            <a:r>
              <a:rPr lang="en-US" altLang="en-US" dirty="0">
                <a:solidFill>
                  <a:srgbClr val="C00000"/>
                </a:solidFill>
                <a:latin typeface="Calibri" panose="020F0502020204030204" pitchFamily="34" charset="0"/>
                <a:cs typeface="Calibri" panose="020F0502020204030204" pitchFamily="34" charset="0"/>
              </a:rPr>
              <a:t>, about seventy-five pounds. Taking Jesus’ body, the two of them wrapped it, with the spices, in strips of linen. This was in accordance with Jewish burial customs.</a:t>
            </a:r>
          </a:p>
          <a:p>
            <a:pPr eaLnBrk="1" hangingPunct="1">
              <a:spcBef>
                <a:spcPct val="0"/>
              </a:spcBef>
              <a:buFontTx/>
              <a:buNone/>
            </a:pPr>
            <a:endParaRPr lang="en-US" altLang="en-US" dirty="0">
              <a:solidFill>
                <a:srgbClr val="C00000"/>
              </a:solidFill>
              <a:latin typeface="Calibri" panose="020F0502020204030204" pitchFamily="34" charset="0"/>
              <a:cs typeface="Calibri" panose="020F0502020204030204" pitchFamily="34" charset="0"/>
            </a:endParaRPr>
          </a:p>
          <a:p>
            <a:pPr eaLnBrk="1" hangingPunct="1">
              <a:spcBef>
                <a:spcPct val="0"/>
              </a:spcBef>
              <a:buFontTx/>
              <a:buNone/>
            </a:pPr>
            <a:r>
              <a:rPr lang="en-US" altLang="en-US" dirty="0">
                <a:solidFill>
                  <a:srgbClr val="C00000"/>
                </a:solidFill>
                <a:latin typeface="Calibri" panose="020F0502020204030204" pitchFamily="34" charset="0"/>
                <a:cs typeface="Calibri" panose="020F0502020204030204" pitchFamily="34" charset="0"/>
              </a:rPr>
              <a:t>			John 19:39-40</a:t>
            </a: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8000" kern="0">
                <a:solidFill>
                  <a:schemeClr val="bg1"/>
                </a:solidFill>
                <a:latin typeface="Calibri" panose="020F0502020204030204" pitchFamily="34" charset="0"/>
                <a:ea typeface="+mj-ea"/>
                <a:cs typeface="Calibri" panose="020F0502020204030204" pitchFamily="34" charset="0"/>
              </a:rPr>
              <a:t>#3</a:t>
            </a:r>
            <a:endParaRPr lang="en-US" sz="4000" kern="0">
              <a:solidFill>
                <a:schemeClr val="bg1"/>
              </a:solidFill>
              <a:latin typeface="Calibri" panose="020F0502020204030204" pitchFamily="34" charset="0"/>
              <a:ea typeface="+mj-ea"/>
              <a:cs typeface="Calibri" panose="020F0502020204030204" pitchFamily="34" charset="0"/>
            </a:endParaRP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34924500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256471" y="474345"/>
            <a:ext cx="5715000" cy="590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5400" dirty="0">
                <a:solidFill>
                  <a:srgbClr val="C00000"/>
                </a:solidFill>
                <a:latin typeface="Calibri" panose="020F0502020204030204" pitchFamily="34" charset="0"/>
                <a:cs typeface="Calibri" panose="020F0502020204030204" pitchFamily="34" charset="0"/>
              </a:rPr>
              <a:t>If you think about it, Christianity is a lifestyle that demonstrates life while it is preoccupied with death.</a:t>
            </a:r>
            <a:endParaRPr lang="en-US" altLang="en-US" sz="2000" dirty="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8000" kern="0">
                <a:solidFill>
                  <a:schemeClr val="bg1"/>
                </a:solidFill>
                <a:latin typeface="Calibri" panose="020F0502020204030204" pitchFamily="34" charset="0"/>
                <a:ea typeface="+mj-ea"/>
                <a:cs typeface="Calibri" panose="020F0502020204030204" pitchFamily="34" charset="0"/>
              </a:rPr>
              <a:t>#3</a:t>
            </a:r>
            <a:endParaRPr lang="en-US" sz="4000" kern="0">
              <a:solidFill>
                <a:schemeClr val="bg1"/>
              </a:solidFill>
              <a:latin typeface="Calibri" panose="020F0502020204030204" pitchFamily="34" charset="0"/>
              <a:ea typeface="+mj-ea"/>
              <a:cs typeface="Calibri" panose="020F0502020204030204" pitchFamily="34" charset="0"/>
            </a:endParaRP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27023588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237618" y="1257300"/>
            <a:ext cx="5715000"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5400" dirty="0">
                <a:solidFill>
                  <a:srgbClr val="C00000"/>
                </a:solidFill>
                <a:latin typeface="Calibri" panose="020F0502020204030204" pitchFamily="34" charset="0"/>
                <a:cs typeface="Calibri" panose="020F0502020204030204" pitchFamily="34" charset="0"/>
              </a:rPr>
              <a:t>Jesus invited disciples to deny themselves, take up a cross daily, and follow Him</a:t>
            </a:r>
            <a:endParaRPr lang="en-US" altLang="en-US" sz="2000" dirty="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8000" kern="0">
                <a:solidFill>
                  <a:schemeClr val="bg1"/>
                </a:solidFill>
                <a:latin typeface="Calibri" panose="020F0502020204030204" pitchFamily="34" charset="0"/>
                <a:ea typeface="+mj-ea"/>
                <a:cs typeface="Calibri" panose="020F0502020204030204" pitchFamily="34" charset="0"/>
              </a:rPr>
              <a:t>#3</a:t>
            </a:r>
            <a:endParaRPr lang="en-US" sz="4000" kern="0">
              <a:solidFill>
                <a:schemeClr val="bg1"/>
              </a:solidFill>
              <a:latin typeface="Calibri" panose="020F0502020204030204" pitchFamily="34" charset="0"/>
              <a:ea typeface="+mj-ea"/>
              <a:cs typeface="Calibri" panose="020F0502020204030204" pitchFamily="34" charset="0"/>
            </a:endParaRP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30502216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129699" y="141282"/>
            <a:ext cx="5825765" cy="6247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4000" dirty="0">
                <a:solidFill>
                  <a:srgbClr val="C00000"/>
                </a:solidFill>
                <a:latin typeface="Calibri" panose="020F0502020204030204" pitchFamily="34" charset="0"/>
                <a:cs typeface="Calibri" panose="020F0502020204030204" pitchFamily="34" charset="0"/>
              </a:rPr>
              <a:t>I want to know Christ—yes, to know the power of his resurrection and </a:t>
            </a:r>
            <a:r>
              <a:rPr lang="en-US" altLang="en-US" sz="4000" u="sng" dirty="0">
                <a:solidFill>
                  <a:srgbClr val="C00000"/>
                </a:solidFill>
                <a:latin typeface="Calibri" panose="020F0502020204030204" pitchFamily="34" charset="0"/>
                <a:cs typeface="Calibri" panose="020F0502020204030204" pitchFamily="34" charset="0"/>
              </a:rPr>
              <a:t>participation in his sufferings</a:t>
            </a:r>
            <a:r>
              <a:rPr lang="en-US" altLang="en-US" sz="4000" dirty="0">
                <a:solidFill>
                  <a:srgbClr val="C00000"/>
                </a:solidFill>
                <a:latin typeface="Calibri" panose="020F0502020204030204" pitchFamily="34" charset="0"/>
                <a:cs typeface="Calibri" panose="020F0502020204030204" pitchFamily="34" charset="0"/>
              </a:rPr>
              <a:t>, </a:t>
            </a:r>
            <a:r>
              <a:rPr lang="en-US" altLang="en-US" sz="4000" u="sng" dirty="0">
                <a:solidFill>
                  <a:srgbClr val="C00000"/>
                </a:solidFill>
                <a:latin typeface="Calibri" panose="020F0502020204030204" pitchFamily="34" charset="0"/>
                <a:cs typeface="Calibri" panose="020F0502020204030204" pitchFamily="34" charset="0"/>
              </a:rPr>
              <a:t>becoming like him in his death</a:t>
            </a:r>
            <a:r>
              <a:rPr lang="en-US" altLang="en-US" sz="4000" dirty="0">
                <a:solidFill>
                  <a:srgbClr val="C00000"/>
                </a:solidFill>
                <a:latin typeface="Calibri" panose="020F0502020204030204" pitchFamily="34" charset="0"/>
                <a:cs typeface="Calibri" panose="020F0502020204030204" pitchFamily="34" charset="0"/>
              </a:rPr>
              <a:t>, and so, somehow, attaining to the resurrection from the dead.</a:t>
            </a:r>
          </a:p>
          <a:p>
            <a:pPr eaLnBrk="1" hangingPunct="1">
              <a:spcBef>
                <a:spcPct val="0"/>
              </a:spcBef>
              <a:buFontTx/>
              <a:buNone/>
            </a:pPr>
            <a:r>
              <a:rPr lang="en-US" altLang="en-US" sz="4000" dirty="0">
                <a:solidFill>
                  <a:srgbClr val="C00000"/>
                </a:solidFill>
                <a:latin typeface="Calibri" panose="020F0502020204030204" pitchFamily="34" charset="0"/>
                <a:cs typeface="Calibri" panose="020F0502020204030204" pitchFamily="34" charset="0"/>
              </a:rPr>
              <a:t>		</a:t>
            </a:r>
            <a:r>
              <a:rPr lang="en-US" altLang="en-US" dirty="0">
                <a:solidFill>
                  <a:srgbClr val="C00000"/>
                </a:solidFill>
                <a:latin typeface="Calibri" panose="020F0502020204030204" pitchFamily="34" charset="0"/>
                <a:cs typeface="Calibri" panose="020F0502020204030204" pitchFamily="34" charset="0"/>
              </a:rPr>
              <a:t>Philippians 3:10,11</a:t>
            </a:r>
            <a:endParaRPr lang="en-US" altLang="en-US" sz="3600" dirty="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7200" b="1" kern="0">
                <a:solidFill>
                  <a:schemeClr val="bg1"/>
                </a:solidFill>
                <a:latin typeface="Calibri" panose="020F0502020204030204" pitchFamily="34" charset="0"/>
                <a:ea typeface="+mj-ea"/>
                <a:cs typeface="Calibri" panose="020F0502020204030204" pitchFamily="34" charset="0"/>
              </a:rPr>
              <a:t>#3</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4689692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886200" y="1102816"/>
            <a:ext cx="4263513"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6000">
                <a:solidFill>
                  <a:srgbClr val="C00000"/>
                </a:solidFill>
                <a:latin typeface="Calibri" panose="020F0502020204030204" pitchFamily="34" charset="0"/>
                <a:cs typeface="Calibri" panose="020F0502020204030204" pitchFamily="34" charset="0"/>
              </a:rPr>
              <a:t>The fellowship of his sufferings…</a:t>
            </a:r>
            <a:endParaRPr lang="en-US" altLang="en-US" sz="540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7200" b="1" kern="0">
                <a:solidFill>
                  <a:schemeClr val="bg1"/>
                </a:solidFill>
                <a:latin typeface="Calibri" panose="020F0502020204030204" pitchFamily="34" charset="0"/>
                <a:ea typeface="+mj-ea"/>
                <a:cs typeface="Calibri" panose="020F0502020204030204" pitchFamily="34" charset="0"/>
              </a:rPr>
              <a:t>#3</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4131946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200400" y="1793438"/>
            <a:ext cx="5715000"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5400">
                <a:solidFill>
                  <a:srgbClr val="C00000"/>
                </a:solidFill>
                <a:latin typeface="Calibri" panose="020F0502020204030204" pitchFamily="34" charset="0"/>
                <a:cs typeface="Calibri" panose="020F0502020204030204" pitchFamily="34" charset="0"/>
              </a:rPr>
              <a:t>In what way can I bring this gift to the Christ of God?</a:t>
            </a:r>
            <a:endParaRPr lang="en-US" altLang="en-US" sz="200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2800" kern="0" dirty="0">
                <a:solidFill>
                  <a:schemeClr val="bg1"/>
                </a:solidFill>
                <a:latin typeface="+mj-lt"/>
                <a:ea typeface="+mj-ea"/>
                <a:cs typeface="+mj-cs"/>
              </a:rPr>
              <a:t>CONCLUSION</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1935364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924300" y="2705725"/>
            <a:ext cx="3988936"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8800" dirty="0">
                <a:solidFill>
                  <a:srgbClr val="C00000"/>
                </a:solidFill>
                <a:latin typeface="Calibri" panose="020F0502020204030204" pitchFamily="34" charset="0"/>
                <a:cs typeface="Calibri" panose="020F0502020204030204" pitchFamily="34" charset="0"/>
              </a:rPr>
              <a:t>MYRRH</a:t>
            </a: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4000" kern="0">
                <a:solidFill>
                  <a:schemeClr val="bg1"/>
                </a:solidFill>
                <a:latin typeface="+mj-lt"/>
                <a:ea typeface="+mj-ea"/>
                <a:cs typeface="+mj-cs"/>
              </a:rPr>
              <a:t>INTRO</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31384482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016577" y="1784012"/>
            <a:ext cx="5889397" cy="2339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4800" dirty="0">
                <a:solidFill>
                  <a:srgbClr val="C00000"/>
                </a:solidFill>
                <a:latin typeface="Calibri" panose="020F0502020204030204" pitchFamily="34" charset="0"/>
                <a:cs typeface="Calibri" panose="020F0502020204030204" pitchFamily="34" charset="0"/>
              </a:rPr>
              <a:t>Press past the bitter</a:t>
            </a:r>
          </a:p>
          <a:p>
            <a:pPr eaLnBrk="1" hangingPunct="1">
              <a:spcBef>
                <a:spcPct val="0"/>
              </a:spcBef>
              <a:buFontTx/>
              <a:buNone/>
            </a:pPr>
            <a:r>
              <a:rPr lang="en-US" altLang="en-US" sz="5400" dirty="0">
                <a:solidFill>
                  <a:srgbClr val="C00000"/>
                </a:solidFill>
                <a:latin typeface="Calibri" panose="020F0502020204030204" pitchFamily="34" charset="0"/>
                <a:cs typeface="Calibri" panose="020F0502020204030204" pitchFamily="34" charset="0"/>
              </a:rPr>
              <a:t>Give forgiveness</a:t>
            </a:r>
          </a:p>
          <a:p>
            <a:pPr eaLnBrk="1" hangingPunct="1">
              <a:spcBef>
                <a:spcPct val="0"/>
              </a:spcBef>
              <a:buFontTx/>
              <a:buNone/>
            </a:pPr>
            <a:r>
              <a:rPr lang="en-US" altLang="en-US" sz="4400" dirty="0">
                <a:solidFill>
                  <a:srgbClr val="C00000"/>
                </a:solidFill>
                <a:latin typeface="Calibri" panose="020F0502020204030204" pitchFamily="34" charset="0"/>
                <a:cs typeface="Calibri" panose="020F0502020204030204" pitchFamily="34" charset="0"/>
              </a:rPr>
              <a:t>Enter into His sufferings</a:t>
            </a:r>
            <a:endParaRPr lang="en-US" altLang="en-US" sz="1600" dirty="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2800" kern="0" dirty="0">
                <a:solidFill>
                  <a:schemeClr val="bg1"/>
                </a:solidFill>
                <a:latin typeface="+mj-lt"/>
                <a:ea typeface="+mj-ea"/>
                <a:cs typeface="+mj-cs"/>
              </a:rPr>
              <a:t>CONCLUSION</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478114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287939" y="1054916"/>
            <a:ext cx="57150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4800" dirty="0">
                <a:solidFill>
                  <a:srgbClr val="C00000"/>
                </a:solidFill>
                <a:latin typeface="Calibri" panose="020F0502020204030204" pitchFamily="34" charset="0"/>
                <a:cs typeface="Calibri" panose="020F0502020204030204" pitchFamily="34" charset="0"/>
              </a:rPr>
              <a:t>Myrrh is a resin or oil obtained from a thorny tree that lives in desert places.  It is slapped or whipped bringing out a resin.</a:t>
            </a:r>
            <a:endParaRPr lang="en-US" altLang="en-US" sz="1800" dirty="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4000" kern="0">
                <a:solidFill>
                  <a:schemeClr val="bg1"/>
                </a:solidFill>
                <a:latin typeface="+mj-lt"/>
                <a:ea typeface="+mj-ea"/>
                <a:cs typeface="+mj-cs"/>
              </a:rPr>
              <a:t>INTRO</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1136729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200400" y="972383"/>
            <a:ext cx="5715000"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5400" dirty="0">
                <a:solidFill>
                  <a:srgbClr val="C00000"/>
                </a:solidFill>
                <a:latin typeface="Calibri" panose="020F0502020204030204" pitchFamily="34" charset="0"/>
                <a:cs typeface="Calibri" panose="020F0502020204030204" pitchFamily="34" charset="0"/>
              </a:rPr>
              <a:t>Why does the bible feature this valuable liquid from Genesis to Revelation?</a:t>
            </a:r>
            <a:endParaRPr lang="en-US" altLang="en-US" sz="2000" dirty="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4000" kern="0">
                <a:solidFill>
                  <a:schemeClr val="bg1"/>
                </a:solidFill>
                <a:latin typeface="+mj-lt"/>
                <a:ea typeface="+mj-ea"/>
                <a:cs typeface="+mj-cs"/>
              </a:rPr>
              <a:t>INTRO</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1239518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200400" y="1524000"/>
            <a:ext cx="57150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5400" dirty="0">
                <a:solidFill>
                  <a:srgbClr val="C00000"/>
                </a:solidFill>
                <a:latin typeface="Calibri" panose="020F0502020204030204" pitchFamily="34" charset="0"/>
                <a:cs typeface="Calibri" panose="020F0502020204030204" pitchFamily="34" charset="0"/>
              </a:rPr>
              <a:t>It is interesting the first time that myrrh shows up in Scripture</a:t>
            </a:r>
            <a:endParaRPr lang="en-US" altLang="en-US" sz="2000" dirty="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4000" kern="0">
                <a:solidFill>
                  <a:schemeClr val="bg1"/>
                </a:solidFill>
                <a:latin typeface="+mj-lt"/>
                <a:ea typeface="+mj-ea"/>
                <a:cs typeface="+mj-cs"/>
              </a:rPr>
              <a:t>INTRO</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462530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285241" y="228600"/>
            <a:ext cx="5715000" cy="652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4000" dirty="0">
                <a:solidFill>
                  <a:srgbClr val="C00000"/>
                </a:solidFill>
                <a:latin typeface="Calibri" panose="020F0502020204030204" pitchFamily="34" charset="0"/>
                <a:cs typeface="Calibri" panose="020F0502020204030204" pitchFamily="34" charset="0"/>
              </a:rPr>
              <a:t>As they sat down to eat their meal, they looked up and saw a caravan of Ishmaelites coming from </a:t>
            </a:r>
            <a:r>
              <a:rPr lang="en-US" altLang="en-US" sz="4000" u="sng" dirty="0">
                <a:solidFill>
                  <a:srgbClr val="C00000"/>
                </a:solidFill>
                <a:latin typeface="Calibri" panose="020F0502020204030204" pitchFamily="34" charset="0"/>
                <a:cs typeface="Calibri" panose="020F0502020204030204" pitchFamily="34" charset="0"/>
              </a:rPr>
              <a:t>Gilead.</a:t>
            </a:r>
            <a:r>
              <a:rPr lang="en-US" altLang="en-US" sz="4000" dirty="0">
                <a:solidFill>
                  <a:srgbClr val="C00000"/>
                </a:solidFill>
                <a:latin typeface="Calibri" panose="020F0502020204030204" pitchFamily="34" charset="0"/>
                <a:cs typeface="Calibri" panose="020F0502020204030204" pitchFamily="34" charset="0"/>
              </a:rPr>
              <a:t> Their camels were loaded with spices, balm and </a:t>
            </a:r>
            <a:r>
              <a:rPr lang="en-US" altLang="en-US" sz="4000" u="sng" dirty="0">
                <a:solidFill>
                  <a:srgbClr val="C00000"/>
                </a:solidFill>
                <a:latin typeface="Calibri" panose="020F0502020204030204" pitchFamily="34" charset="0"/>
                <a:cs typeface="Calibri" panose="020F0502020204030204" pitchFamily="34" charset="0"/>
              </a:rPr>
              <a:t>myrrh</a:t>
            </a:r>
            <a:r>
              <a:rPr lang="en-US" altLang="en-US" sz="4000" dirty="0">
                <a:solidFill>
                  <a:srgbClr val="C00000"/>
                </a:solidFill>
                <a:latin typeface="Calibri" panose="020F0502020204030204" pitchFamily="34" charset="0"/>
                <a:cs typeface="Calibri" panose="020F0502020204030204" pitchFamily="34" charset="0"/>
              </a:rPr>
              <a:t>, and they were on their way to take them down to Egypt. </a:t>
            </a:r>
          </a:p>
          <a:p>
            <a:pPr eaLnBrk="1" hangingPunct="1">
              <a:spcBef>
                <a:spcPct val="0"/>
              </a:spcBef>
              <a:buFontTx/>
              <a:buNone/>
            </a:pPr>
            <a:endParaRPr lang="en-US" altLang="en-US" sz="1800" dirty="0">
              <a:solidFill>
                <a:srgbClr val="C00000"/>
              </a:solidFill>
              <a:latin typeface="Calibri" panose="020F0502020204030204" pitchFamily="34" charset="0"/>
              <a:cs typeface="Calibri" panose="020F0502020204030204" pitchFamily="34" charset="0"/>
            </a:endParaRPr>
          </a:p>
          <a:p>
            <a:pPr eaLnBrk="1" hangingPunct="1">
              <a:spcBef>
                <a:spcPct val="0"/>
              </a:spcBef>
              <a:buFontTx/>
              <a:buNone/>
            </a:pPr>
            <a:r>
              <a:rPr lang="en-US" altLang="en-US" sz="4000" dirty="0">
                <a:solidFill>
                  <a:srgbClr val="C00000"/>
                </a:solidFill>
                <a:latin typeface="Calibri" panose="020F0502020204030204" pitchFamily="34" charset="0"/>
                <a:cs typeface="Calibri" panose="020F0502020204030204" pitchFamily="34" charset="0"/>
              </a:rPr>
              <a:t>		</a:t>
            </a:r>
            <a:r>
              <a:rPr lang="en-US" altLang="en-US" sz="3600" i="1" dirty="0">
                <a:solidFill>
                  <a:srgbClr val="C00000"/>
                </a:solidFill>
                <a:latin typeface="Calibri" panose="020F0502020204030204" pitchFamily="34" charset="0"/>
                <a:cs typeface="Calibri" panose="020F0502020204030204" pitchFamily="34" charset="0"/>
              </a:rPr>
              <a:t>Genesis 37:25-27</a:t>
            </a:r>
            <a:endParaRPr lang="en-US" altLang="en-US" sz="1400" i="1" dirty="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4000" kern="0">
                <a:solidFill>
                  <a:schemeClr val="bg1"/>
                </a:solidFill>
                <a:latin typeface="+mj-lt"/>
                <a:ea typeface="+mj-ea"/>
                <a:cs typeface="+mj-cs"/>
              </a:rPr>
              <a:t>INTRO</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2451133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285241" y="228600"/>
            <a:ext cx="5715000" cy="6555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3800" dirty="0">
                <a:solidFill>
                  <a:srgbClr val="C00000"/>
                </a:solidFill>
                <a:latin typeface="Calibri" panose="020F0502020204030204" pitchFamily="34" charset="0"/>
                <a:cs typeface="Calibri" panose="020F0502020204030204" pitchFamily="34" charset="0"/>
              </a:rPr>
              <a:t>Judah said to his brothers, “What will we gain if we kill our brother and cover up his blood? Come, let’s sell him to the Ishmaelites and not lay our hands on him; after all, he is our brother, our own flesh and blood.” His brothers agreed.</a:t>
            </a:r>
          </a:p>
          <a:p>
            <a:pPr eaLnBrk="1" hangingPunct="1">
              <a:spcBef>
                <a:spcPct val="0"/>
              </a:spcBef>
              <a:buFontTx/>
              <a:buNone/>
            </a:pPr>
            <a:endParaRPr lang="en-US" altLang="en-US" sz="3800" dirty="0">
              <a:solidFill>
                <a:srgbClr val="C00000"/>
              </a:solidFill>
              <a:latin typeface="Calibri" panose="020F0502020204030204" pitchFamily="34" charset="0"/>
              <a:cs typeface="Calibri" panose="020F0502020204030204" pitchFamily="34" charset="0"/>
            </a:endParaRPr>
          </a:p>
          <a:p>
            <a:pPr eaLnBrk="1" hangingPunct="1">
              <a:spcBef>
                <a:spcPct val="0"/>
              </a:spcBef>
              <a:buFontTx/>
              <a:buNone/>
            </a:pPr>
            <a:r>
              <a:rPr lang="en-US" altLang="en-US" sz="4000" dirty="0">
                <a:solidFill>
                  <a:srgbClr val="C00000"/>
                </a:solidFill>
                <a:latin typeface="Calibri" panose="020F0502020204030204" pitchFamily="34" charset="0"/>
                <a:cs typeface="Calibri" panose="020F0502020204030204" pitchFamily="34" charset="0"/>
              </a:rPr>
              <a:t>		</a:t>
            </a:r>
            <a:r>
              <a:rPr lang="en-US" altLang="en-US" sz="3600" i="1" dirty="0">
                <a:solidFill>
                  <a:srgbClr val="C00000"/>
                </a:solidFill>
                <a:latin typeface="Calibri" panose="020F0502020204030204" pitchFamily="34" charset="0"/>
                <a:cs typeface="Calibri" panose="020F0502020204030204" pitchFamily="34" charset="0"/>
              </a:rPr>
              <a:t>Genesis 37:25-27</a:t>
            </a:r>
            <a:endParaRPr lang="en-US" altLang="en-US" sz="1400" i="1" dirty="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4000" kern="0">
                <a:solidFill>
                  <a:schemeClr val="bg1"/>
                </a:solidFill>
                <a:latin typeface="+mj-lt"/>
                <a:ea typeface="+mj-ea"/>
                <a:cs typeface="+mj-cs"/>
              </a:rPr>
              <a:t>INTRO</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2095849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ift2">
            <a:extLst>
              <a:ext uri="{FF2B5EF4-FFF2-40B4-BE49-F238E27FC236}">
                <a16:creationId xmlns:a16="http://schemas.microsoft.com/office/drawing/2014/main" id="{A6916BC2-30E6-439F-8E44-AF7ADFD22A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19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A925961-37F3-471F-8C8E-01525B934B07}"/>
              </a:ext>
            </a:extLst>
          </p:cNvPr>
          <p:cNvSpPr>
            <a:spLocks noGrp="1" noChangeArrowheads="1"/>
          </p:cNvSpPr>
          <p:nvPr>
            <p:ph type="ctrTitle"/>
          </p:nvPr>
        </p:nvSpPr>
        <p:spPr>
          <a:xfrm>
            <a:off x="0" y="228600"/>
            <a:ext cx="1638300" cy="1447800"/>
          </a:xfrm>
        </p:spPr>
        <p:txBody>
          <a:bodyPr/>
          <a:lstStyle/>
          <a:p>
            <a:pPr eaLnBrk="1" hangingPunct="1"/>
            <a:r>
              <a:rPr lang="en-US" altLang="en-US" sz="2800">
                <a:solidFill>
                  <a:schemeClr val="bg1"/>
                </a:solidFill>
              </a:rPr>
              <a:t>Three</a:t>
            </a:r>
            <a:br>
              <a:rPr lang="en-US" altLang="en-US" sz="2800">
                <a:solidFill>
                  <a:schemeClr val="bg1"/>
                </a:solidFill>
              </a:rPr>
            </a:br>
            <a:r>
              <a:rPr lang="en-US" altLang="en-US" sz="2800">
                <a:solidFill>
                  <a:schemeClr val="bg1"/>
                </a:solidFill>
              </a:rPr>
              <a:t>Gifts</a:t>
            </a:r>
          </a:p>
        </p:txBody>
      </p:sp>
      <p:pic>
        <p:nvPicPr>
          <p:cNvPr id="4100" name="Picture 2" descr="gift2">
            <a:extLst>
              <a:ext uri="{FF2B5EF4-FFF2-40B4-BE49-F238E27FC236}">
                <a16:creationId xmlns:a16="http://schemas.microsoft.com/office/drawing/2014/main" id="{3545319B-C6AE-4F31-8CF6-2C14172B39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5758"/>
          <a:stretch>
            <a:fillRect/>
          </a:stretch>
        </p:blipFill>
        <p:spPr bwMode="auto">
          <a:xfrm>
            <a:off x="0" y="3657600"/>
            <a:ext cx="2819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2" descr="gift2">
            <a:extLst>
              <a:ext uri="{FF2B5EF4-FFF2-40B4-BE49-F238E27FC236}">
                <a16:creationId xmlns:a16="http://schemas.microsoft.com/office/drawing/2014/main" id="{6D1A2BD0-6FEB-4CE0-A9ED-E54AC79A39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4054" t="30302" r="24324" b="57574"/>
          <a:stretch>
            <a:fillRect/>
          </a:stretch>
        </p:blipFill>
        <p:spPr bwMode="auto">
          <a:xfrm>
            <a:off x="0" y="2514600"/>
            <a:ext cx="2819400" cy="11430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pic>
      <p:sp>
        <p:nvSpPr>
          <p:cNvPr id="4102" name="TextBox 7">
            <a:extLst>
              <a:ext uri="{FF2B5EF4-FFF2-40B4-BE49-F238E27FC236}">
                <a16:creationId xmlns:a16="http://schemas.microsoft.com/office/drawing/2014/main" id="{E0DA6637-5F36-4202-92A2-4B732C5EF078}"/>
              </a:ext>
            </a:extLst>
          </p:cNvPr>
          <p:cNvSpPr txBox="1">
            <a:spLocks noChangeArrowheads="1"/>
          </p:cNvSpPr>
          <p:nvPr/>
        </p:nvSpPr>
        <p:spPr bwMode="auto">
          <a:xfrm>
            <a:off x="3429000" y="1720840"/>
            <a:ext cx="57150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5400" dirty="0">
                <a:solidFill>
                  <a:srgbClr val="C00000"/>
                </a:solidFill>
                <a:latin typeface="Calibri" panose="020F0502020204030204" pitchFamily="34" charset="0"/>
                <a:cs typeface="Calibri" panose="020F0502020204030204" pitchFamily="34" charset="0"/>
              </a:rPr>
              <a:t>Why would they bring this to the toddler King of Israel?</a:t>
            </a:r>
            <a:endParaRPr lang="en-US" altLang="en-US" sz="2000" dirty="0">
              <a:solidFill>
                <a:srgbClr val="C00000"/>
              </a:solidFill>
              <a:latin typeface="Calibri" panose="020F0502020204030204" pitchFamily="34" charset="0"/>
              <a:cs typeface="Calibri" panose="020F0502020204030204" pitchFamily="34" charset="0"/>
            </a:endParaRPr>
          </a:p>
        </p:txBody>
      </p:sp>
      <p:sp>
        <p:nvSpPr>
          <p:cNvPr id="9" name="Rectangle 3">
            <a:extLst>
              <a:ext uri="{FF2B5EF4-FFF2-40B4-BE49-F238E27FC236}">
                <a16:creationId xmlns:a16="http://schemas.microsoft.com/office/drawing/2014/main" id="{21F56594-A2E4-4947-938F-41F757B7FB23}"/>
              </a:ext>
            </a:extLst>
          </p:cNvPr>
          <p:cNvSpPr txBox="1">
            <a:spLocks noChangeArrowheads="1"/>
          </p:cNvSpPr>
          <p:nvPr/>
        </p:nvSpPr>
        <p:spPr bwMode="auto">
          <a:xfrm>
            <a:off x="0" y="4495800"/>
            <a:ext cx="2743200" cy="1447800"/>
          </a:xfrm>
          <a:prstGeom prst="rect">
            <a:avLst/>
          </a:prstGeom>
          <a:noFill/>
          <a:ln w="9525">
            <a:noFill/>
            <a:miter lim="800000"/>
            <a:headEnd/>
            <a:tailEnd/>
          </a:ln>
          <a:effectLst/>
        </p:spPr>
        <p:txBody>
          <a:bodyPr anchor="ctr"/>
          <a:lstStyle/>
          <a:p>
            <a:pPr algn="ctr" eaLnBrk="1" hangingPunct="1">
              <a:defRPr/>
            </a:pPr>
            <a:r>
              <a:rPr lang="en-US" sz="4000" kern="0">
                <a:solidFill>
                  <a:schemeClr val="bg1"/>
                </a:solidFill>
                <a:latin typeface="+mj-lt"/>
                <a:ea typeface="+mj-ea"/>
                <a:cs typeface="+mj-cs"/>
              </a:rPr>
              <a:t>INTRO</a:t>
            </a:r>
          </a:p>
        </p:txBody>
      </p:sp>
      <p:sp>
        <p:nvSpPr>
          <p:cNvPr id="10" name="Rectangle 9">
            <a:extLst>
              <a:ext uri="{FF2B5EF4-FFF2-40B4-BE49-F238E27FC236}">
                <a16:creationId xmlns:a16="http://schemas.microsoft.com/office/drawing/2014/main" id="{D311DFCE-6B89-4995-9B6B-DD611BB9154E}"/>
              </a:ext>
            </a:extLst>
          </p:cNvPr>
          <p:cNvSpPr/>
          <p:nvPr/>
        </p:nvSpPr>
        <p:spPr>
          <a:xfrm>
            <a:off x="2743200" y="0"/>
            <a:ext cx="76200" cy="6858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extLst>
      <p:ext uri="{BB962C8B-B14F-4D97-AF65-F5344CB8AC3E}">
        <p14:creationId xmlns:p14="http://schemas.microsoft.com/office/powerpoint/2010/main" val="523325951"/>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TotalTime>
  <Words>729</Words>
  <Application>Microsoft Office PowerPoint</Application>
  <PresentationFormat>On-screen Show (4:3)</PresentationFormat>
  <Paragraphs>114</Paragraphs>
  <Slides>30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30</vt:i4>
      </vt:variant>
    </vt:vector>
  </HeadingPairs>
  <TitlesOfParts>
    <vt:vector size="33" baseType="lpstr">
      <vt:lpstr>Calibri</vt:lpstr>
      <vt:lpstr>Times New Roman</vt:lpstr>
      <vt:lpstr>Default Design</vt:lpstr>
      <vt:lpstr>THREE GIFTS </vt:lpstr>
      <vt:lpstr>Three Gifts</vt:lpstr>
      <vt:lpstr>Three Gifts</vt:lpstr>
      <vt:lpstr>Three Gifts</vt:lpstr>
      <vt:lpstr>Three Gifts</vt:lpstr>
      <vt:lpstr>Three Gifts</vt:lpstr>
      <vt:lpstr>Three Gifts</vt:lpstr>
      <vt:lpstr>Three Gifts</vt:lpstr>
      <vt:lpstr>Three Gifts</vt:lpstr>
      <vt:lpstr>Three Gifts</vt:lpstr>
      <vt:lpstr>Three Gifts</vt:lpstr>
      <vt:lpstr>Three Gifts</vt:lpstr>
      <vt:lpstr>Three Gifts</vt:lpstr>
      <vt:lpstr>Three Gifts</vt:lpstr>
      <vt:lpstr>Three Gifts</vt:lpstr>
      <vt:lpstr>Three Gifts</vt:lpstr>
      <vt:lpstr>Three Gifts</vt:lpstr>
      <vt:lpstr>Three Gifts</vt:lpstr>
      <vt:lpstr>Three Gifts</vt:lpstr>
      <vt:lpstr>Three Gifts</vt:lpstr>
      <vt:lpstr>Three Gifts</vt:lpstr>
      <vt:lpstr>Three Gifts</vt:lpstr>
      <vt:lpstr>Three Gifts</vt:lpstr>
      <vt:lpstr>Three Gifts</vt:lpstr>
      <vt:lpstr>Three Gifts</vt:lpstr>
      <vt:lpstr>Three Gifts</vt:lpstr>
      <vt:lpstr>Three Gifts</vt:lpstr>
      <vt:lpstr>Three Gifts</vt:lpstr>
      <vt:lpstr>Three Gifts</vt:lpstr>
      <vt:lpstr>Three Gifts</vt:lpstr>
    </vt:vector>
  </TitlesOfParts>
  <Company>Visual Impact 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TCWM</dc:creator>
  <cp:lastModifiedBy>Douglas Martin</cp:lastModifiedBy>
  <cp:revision>1</cp:revision>
  <cp:lastPrinted>2017-12-10T14:41:31Z</cp:lastPrinted>
  <dcterms:created xsi:type="dcterms:W3CDTF">2006-12-02T02:28:04Z</dcterms:created>
  <dcterms:modified xsi:type="dcterms:W3CDTF">2020-12-20T14:23:56Z</dcterms:modified>
</cp:coreProperties>
</file>