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2CC4F9-1E76-40E6-9089-1DB3B933C619}"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2570594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2CC4F9-1E76-40E6-9089-1DB3B933C619}"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330602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2CC4F9-1E76-40E6-9089-1DB3B933C619}"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77B0106-0F8B-41EF-93AB-1A02E1AA795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3338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42CC4F9-1E76-40E6-9089-1DB3B933C619}"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3147141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42CC4F9-1E76-40E6-9089-1DB3B933C619}"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77B0106-0F8B-41EF-93AB-1A02E1AA795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6610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42CC4F9-1E76-40E6-9089-1DB3B933C619}"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41814954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2CC4F9-1E76-40E6-9089-1DB3B933C619}"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318626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2CC4F9-1E76-40E6-9089-1DB3B933C619}"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1108764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2CC4F9-1E76-40E6-9089-1DB3B933C619}"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1682752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2CC4F9-1E76-40E6-9089-1DB3B933C619}"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883936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2CC4F9-1E76-40E6-9089-1DB3B933C619}"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2823708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2CC4F9-1E76-40E6-9089-1DB3B933C619}" type="datetimeFigureOut">
              <a:rPr lang="en-US" smtClean="0"/>
              <a:t>12/14/2020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843832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2CC4F9-1E76-40E6-9089-1DB3B933C619}" type="datetimeFigureOut">
              <a:rPr lang="en-US" smtClean="0"/>
              <a:t>12/14/2020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4153069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CC4F9-1E76-40E6-9089-1DB3B933C619}" type="datetimeFigureOut">
              <a:rPr lang="en-US" smtClean="0"/>
              <a:t>12/14/2020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238263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2CC4F9-1E76-40E6-9089-1DB3B933C619}"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422966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2CC4F9-1E76-40E6-9089-1DB3B933C619}"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77B0106-0F8B-41EF-93AB-1A02E1AA7955}" type="slidenum">
              <a:rPr lang="en-US" smtClean="0"/>
              <a:t>‹#›</a:t>
            </a:fld>
            <a:endParaRPr lang="en-US"/>
          </a:p>
        </p:txBody>
      </p:sp>
    </p:spTree>
    <p:extLst>
      <p:ext uri="{BB962C8B-B14F-4D97-AF65-F5344CB8AC3E}">
        <p14:creationId xmlns:p14="http://schemas.microsoft.com/office/powerpoint/2010/main" val="210559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42CC4F9-1E76-40E6-9089-1DB3B933C619}" type="datetimeFigureOut">
              <a:rPr lang="en-US" smtClean="0"/>
              <a:t>12/14/2020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77B0106-0F8B-41EF-93AB-1A02E1AA7955}" type="slidenum">
              <a:rPr lang="en-US" smtClean="0"/>
              <a:t>‹#›</a:t>
            </a:fld>
            <a:endParaRPr lang="en-US"/>
          </a:p>
        </p:txBody>
      </p:sp>
    </p:spTree>
    <p:extLst>
      <p:ext uri="{BB962C8B-B14F-4D97-AF65-F5344CB8AC3E}">
        <p14:creationId xmlns:p14="http://schemas.microsoft.com/office/powerpoint/2010/main" val="1280835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E590B6-FE1A-4FD1-BBE3-0EC800C5DBC4}"/>
              </a:ext>
            </a:extLst>
          </p:cNvPr>
          <p:cNvSpPr>
            <a:spLocks noGrp="1"/>
          </p:cNvSpPr>
          <p:nvPr>
            <p:ph type="ctrTitle"/>
          </p:nvPr>
        </p:nvSpPr>
        <p:spPr/>
        <p:txBody>
          <a:bodyPr/>
          <a:lstStyle/>
          <a:p>
            <a:r>
              <a:rPr lang="en-US" dirty="0"/>
              <a:t>Don’t Miss Him Again</a:t>
            </a:r>
          </a:p>
        </p:txBody>
      </p:sp>
      <p:sp>
        <p:nvSpPr>
          <p:cNvPr id="5" name="Subtitle 4">
            <a:extLst>
              <a:ext uri="{FF2B5EF4-FFF2-40B4-BE49-F238E27FC236}">
                <a16:creationId xmlns:a16="http://schemas.microsoft.com/office/drawing/2014/main" id="{00F11F6F-125D-48F8-B53D-9365FC6E50AA}"/>
              </a:ext>
            </a:extLst>
          </p:cNvPr>
          <p:cNvSpPr>
            <a:spLocks noGrp="1"/>
          </p:cNvSpPr>
          <p:nvPr>
            <p:ph type="subTitle" idx="1"/>
          </p:nvPr>
        </p:nvSpPr>
        <p:spPr/>
        <p:txBody>
          <a:bodyPr>
            <a:normAutofit/>
          </a:bodyPr>
          <a:lstStyle/>
          <a:p>
            <a:r>
              <a:rPr lang="en-US" sz="2400" dirty="0">
                <a:solidFill>
                  <a:schemeClr val="tx1"/>
                </a:solidFill>
              </a:rPr>
              <a:t>Matthew 2:1-6</a:t>
            </a:r>
          </a:p>
        </p:txBody>
      </p:sp>
    </p:spTree>
    <p:extLst>
      <p:ext uri="{BB962C8B-B14F-4D97-AF65-F5344CB8AC3E}">
        <p14:creationId xmlns:p14="http://schemas.microsoft.com/office/powerpoint/2010/main" val="613490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normAutofit/>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Thessalonians 4:16-18 NIV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ts val="2040"/>
              </a:lnSpc>
              <a:spcBef>
                <a:spcPts val="0"/>
              </a:spcBef>
              <a:spcAft>
                <a:spcPts val="800"/>
              </a:spcAft>
              <a:buNone/>
            </a:pPr>
            <a:endParaRPr lang="en-US" sz="18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0" algn="ctr">
              <a:spcBef>
                <a:spcPts val="0"/>
              </a:spcBef>
              <a:spcAft>
                <a:spcPts val="800"/>
              </a:spcAft>
              <a:buNone/>
            </a:pPr>
            <a:r>
              <a:rPr lang="en-US" sz="40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After that, we who are still alive and are left will be caught up together with them in the clouds to meet the Lord in the air. And so we will be with the Lord forever.</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17889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normAutofit/>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Thessalonians 4:16-18 NIV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ts val="2040"/>
              </a:lnSpc>
              <a:spcBef>
                <a:spcPts val="0"/>
              </a:spcBef>
              <a:spcAft>
                <a:spcPts val="800"/>
              </a:spcAft>
              <a:buNone/>
            </a:pPr>
            <a:endParaRPr lang="en-US" sz="18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0" algn="ctr">
              <a:spcBef>
                <a:spcPts val="0"/>
              </a:spcBef>
              <a:spcAft>
                <a:spcPts val="800"/>
              </a:spcAft>
              <a:buNone/>
            </a:pPr>
            <a:r>
              <a:rPr lang="en-US" sz="40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Therefore encourage one another with these words.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30268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Matthew 2:1-6 NIV </a:t>
            </a:r>
            <a:endParaRPr lang="en-US" sz="2400" kern="18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sz="1800" kern="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kern="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indent="0" algn="ctr">
              <a:lnSpc>
                <a:spcPct val="107000"/>
              </a:lnSpc>
              <a:spcBef>
                <a:spcPts val="0"/>
              </a:spcBef>
              <a:spcAft>
                <a:spcPts val="0"/>
              </a:spcAft>
              <a:buNone/>
            </a:pP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After Jesus was born in Bethlehem in Judea, during the time of King Herod, Magi from the east came to Jerusalem</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61356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Matthew 2:1-6 NIV </a:t>
            </a:r>
            <a:endParaRPr lang="en-US" sz="2400" kern="18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sz="1800" kern="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kern="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indent="0" algn="ctr">
              <a:spcBef>
                <a:spcPts val="0"/>
              </a:spcBef>
              <a:spcAft>
                <a:spcPts val="800"/>
              </a:spcAft>
              <a:buNone/>
            </a:pPr>
            <a:r>
              <a:rPr lang="en-US" sz="40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asked, “Where is the one who has been born king of the Jews? We saw his star when it rose and have come to worship him.”</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98653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Matthew 2:1-6 NIV </a:t>
            </a:r>
            <a:endParaRPr lang="en-US" sz="2400" kern="18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sz="1800" kern="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kern="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indent="0" algn="ctr">
              <a:spcBef>
                <a:spcPts val="0"/>
              </a:spcBef>
              <a:spcAft>
                <a:spcPts val="800"/>
              </a:spcAft>
              <a:buNone/>
            </a:pPr>
            <a:r>
              <a:rPr lang="en-US" sz="40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When King Herod heard this he was disturbed, and all Jerusalem with him.</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64808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Matthew 2:1-6 NIV </a:t>
            </a:r>
            <a:endParaRPr lang="en-US" sz="2400" kern="18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sz="1800" kern="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kern="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indent="0" algn="ctr">
              <a:spcBef>
                <a:spcPts val="0"/>
              </a:spcBef>
              <a:spcAft>
                <a:spcPts val="800"/>
              </a:spcAft>
              <a:buNone/>
            </a:pPr>
            <a:r>
              <a:rPr lang="en-US" sz="40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When he had called together all the people’s chief priests and teachers of the law, he asked them where the Messiah was to be born.</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61625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Matthew 2:1-6 NIV </a:t>
            </a:r>
            <a:endParaRPr lang="en-US" sz="2400" kern="18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sz="1800" kern="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kern="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indent="0" algn="ctr">
              <a:spcBef>
                <a:spcPts val="0"/>
              </a:spcBef>
              <a:spcAft>
                <a:spcPts val="800"/>
              </a:spcAft>
              <a:buNone/>
            </a:pPr>
            <a:r>
              <a:rPr lang="en-US" sz="40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Bethlehem in Judea,” they replied, “for this is what the prophet has written:</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49054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Matthew 2:1-6 NIV </a:t>
            </a:r>
            <a:endParaRPr lang="en-US" sz="2400" kern="18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sz="1800" kern="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0"/>
              </a:spcAft>
              <a:buNone/>
            </a:pPr>
            <a:endParaRPr lang="en-US" kern="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indent="0" algn="ctr">
              <a:spcBef>
                <a:spcPts val="0"/>
              </a:spcBef>
              <a:spcAft>
                <a:spcPts val="800"/>
              </a:spcAft>
              <a:buNone/>
            </a:pPr>
            <a:r>
              <a:rPr lang="en-US" sz="40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“‘But you, Bethlehem, in the land of Judah,</a:t>
            </a:r>
            <a:b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are by no means least among the rulers of Judah;</a:t>
            </a:r>
            <a:b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 out of you will come a ruler</a:t>
            </a:r>
            <a:b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who will shepherd my people Israel.’”</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52242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normAutofit lnSpcReduction="10000"/>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Micah 5:2 NIV</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ts val="2040"/>
              </a:lnSpc>
              <a:spcBef>
                <a:spcPts val="0"/>
              </a:spcBef>
              <a:spcAft>
                <a:spcPts val="800"/>
              </a:spcAft>
              <a:buNone/>
            </a:pPr>
            <a:endParaRPr lang="en-US" sz="18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0" algn="ctr">
              <a:spcBef>
                <a:spcPts val="0"/>
              </a:spcBef>
              <a:spcAft>
                <a:spcPts val="800"/>
              </a:spcAft>
              <a:buNone/>
            </a:pPr>
            <a:r>
              <a:rPr lang="en-US" sz="40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“But you, Bethlehem Ephrathah,</a:t>
            </a:r>
            <a:b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though you are small among the clans of Judah,</a:t>
            </a:r>
            <a:b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out of you will come for me </a:t>
            </a:r>
            <a:b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one who will be ruler over Israel,</a:t>
            </a:r>
            <a:b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whose origins are from of old,</a:t>
            </a:r>
            <a:b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from ancient times.”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3364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BEA4F-6717-4D08-99B0-05B3FCFD761E}"/>
              </a:ext>
            </a:extLst>
          </p:cNvPr>
          <p:cNvSpPr>
            <a:spLocks noGrp="1"/>
          </p:cNvSpPr>
          <p:nvPr>
            <p:ph type="title"/>
          </p:nvPr>
        </p:nvSpPr>
        <p:spPr>
          <a:xfrm>
            <a:off x="2592925" y="624110"/>
            <a:ext cx="8911687" cy="671953"/>
          </a:xfrm>
        </p:spPr>
        <p:txBody>
          <a:bodyPr/>
          <a:lstStyle/>
          <a:p>
            <a:r>
              <a:rPr lang="en-US" dirty="0"/>
              <a:t>Don’t Miss Him Again</a:t>
            </a:r>
          </a:p>
        </p:txBody>
      </p:sp>
      <p:sp>
        <p:nvSpPr>
          <p:cNvPr id="5" name="Content Placeholder 4">
            <a:extLst>
              <a:ext uri="{FF2B5EF4-FFF2-40B4-BE49-F238E27FC236}">
                <a16:creationId xmlns:a16="http://schemas.microsoft.com/office/drawing/2014/main" id="{F72D5EC4-B8DB-40EC-B700-634B0D706879}"/>
              </a:ext>
            </a:extLst>
          </p:cNvPr>
          <p:cNvSpPr>
            <a:spLocks noGrp="1"/>
          </p:cNvSpPr>
          <p:nvPr>
            <p:ph idx="1"/>
          </p:nvPr>
        </p:nvSpPr>
        <p:spPr>
          <a:xfrm>
            <a:off x="2589212" y="1447137"/>
            <a:ext cx="8915400" cy="5160397"/>
          </a:xfrm>
        </p:spPr>
        <p:txBody>
          <a:bodyPr>
            <a:normAutofit/>
          </a:bodyPr>
          <a:lstStyle/>
          <a:p>
            <a:pPr marL="0" marR="0" indent="0">
              <a:lnSpc>
                <a:spcPct val="107000"/>
              </a:lnSpc>
              <a:spcBef>
                <a:spcPts val="0"/>
              </a:spcBef>
              <a:spcAft>
                <a:spcPts val="0"/>
              </a:spcAft>
              <a:buNone/>
            </a:pPr>
            <a:r>
              <a:rPr lang="en-US" sz="24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Thessalonians 4:16-18 NIV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ts val="2040"/>
              </a:lnSpc>
              <a:spcBef>
                <a:spcPts val="0"/>
              </a:spcBef>
              <a:spcAft>
                <a:spcPts val="800"/>
              </a:spcAft>
              <a:buNone/>
            </a:pPr>
            <a:endParaRPr lang="en-US" sz="18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0" algn="ctr">
              <a:spcBef>
                <a:spcPts val="0"/>
              </a:spcBef>
              <a:spcAft>
                <a:spcPts val="800"/>
              </a:spcAft>
              <a:buNone/>
            </a:pPr>
            <a:r>
              <a:rPr lang="en-US" sz="4000" b="1"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16 </a:t>
            </a:r>
            <a:r>
              <a:rPr lang="en-US" sz="4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 the Lord himself will come down from heaven, with a loud command, with the voice of the archangel and with the trumpet call of God, and the dead in Christ will rise first.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806170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975</TotalTime>
  <Words>398</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Wisp</vt:lpstr>
      <vt:lpstr>Don’t Miss Him Again</vt:lpstr>
      <vt:lpstr>Don’t Miss Him Again</vt:lpstr>
      <vt:lpstr>Don’t Miss Him Again</vt:lpstr>
      <vt:lpstr>Don’t Miss Him Again</vt:lpstr>
      <vt:lpstr>Don’t Miss Him Again</vt:lpstr>
      <vt:lpstr>Don’t Miss Him Again</vt:lpstr>
      <vt:lpstr>Don’t Miss Him Again</vt:lpstr>
      <vt:lpstr>Don’t Miss Him Again</vt:lpstr>
      <vt:lpstr>Don’t Miss Him Again</vt:lpstr>
      <vt:lpstr>Don’t Miss Him Again</vt:lpstr>
      <vt:lpstr>Don’t Miss Him Again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 thomas</dc:creator>
  <cp:lastModifiedBy>bryan thomas</cp:lastModifiedBy>
  <cp:revision>6</cp:revision>
  <dcterms:created xsi:type="dcterms:W3CDTF">2020-12-14T18:23:28Z</dcterms:created>
  <dcterms:modified xsi:type="dcterms:W3CDTF">2020-12-15T10:40:01Z</dcterms:modified>
</cp:coreProperties>
</file>