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258" r:id="rId2"/>
    <p:sldId id="288" r:id="rId3"/>
    <p:sldId id="289" r:id="rId4"/>
    <p:sldId id="301" r:id="rId5"/>
    <p:sldId id="302" r:id="rId6"/>
    <p:sldId id="314" r:id="rId7"/>
    <p:sldId id="303" r:id="rId8"/>
    <p:sldId id="305" r:id="rId9"/>
    <p:sldId id="308" r:id="rId10"/>
    <p:sldId id="309" r:id="rId11"/>
    <p:sldId id="291" r:id="rId12"/>
    <p:sldId id="295" r:id="rId13"/>
    <p:sldId id="306" r:id="rId14"/>
    <p:sldId id="290" r:id="rId15"/>
    <p:sldId id="304" r:id="rId16"/>
    <p:sldId id="307" r:id="rId17"/>
    <p:sldId id="293" r:id="rId18"/>
    <p:sldId id="300" r:id="rId19"/>
    <p:sldId id="310" r:id="rId20"/>
    <p:sldId id="298" r:id="rId21"/>
    <p:sldId id="311" r:id="rId22"/>
    <p:sldId id="294" r:id="rId23"/>
    <p:sldId id="299" r:id="rId24"/>
    <p:sldId id="312" r:id="rId25"/>
    <p:sldId id="313" r:id="rId2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788D60-AC90-42CC-9150-29B32C6ECB0C}" v="21" dt="2020-12-13T14:17:05.0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69788D60-AC90-42CC-9150-29B32C6ECB0C}"/>
    <pc:docChg chg="custSel addSld delSld modSld sldOrd">
      <pc:chgData name="Douglas Martin" userId="2f233c73-e982-4686-a2f7-7fcacf256faf" providerId="ADAL" clId="{69788D60-AC90-42CC-9150-29B32C6ECB0C}" dt="2020-12-13T14:17:05.024" v="1748" actId="1076"/>
      <pc:docMkLst>
        <pc:docMk/>
      </pc:docMkLst>
      <pc:sldChg chg="modSp mod">
        <pc:chgData name="Douglas Martin" userId="2f233c73-e982-4686-a2f7-7fcacf256faf" providerId="ADAL" clId="{69788D60-AC90-42CC-9150-29B32C6ECB0C}" dt="2020-12-12T18:12:05.905" v="322" actId="20577"/>
        <pc:sldMkLst>
          <pc:docMk/>
          <pc:sldMk cId="3138448253" sldId="289"/>
        </pc:sldMkLst>
        <pc:spChg chg="mod">
          <ac:chgData name="Douglas Martin" userId="2f233c73-e982-4686-a2f7-7fcacf256faf" providerId="ADAL" clId="{69788D60-AC90-42CC-9150-29B32C6ECB0C}" dt="2020-12-12T18:12:05.905" v="322" actId="20577"/>
          <ac:spMkLst>
            <pc:docMk/>
            <pc:sldMk cId="3138448253" sldId="289"/>
            <ac:spMk id="4102" creationId="{E0DA6637-5F36-4202-92A2-4B732C5EF078}"/>
          </ac:spMkLst>
        </pc:spChg>
      </pc:sldChg>
      <pc:sldChg chg="modSp mod">
        <pc:chgData name="Douglas Martin" userId="2f233c73-e982-4686-a2f7-7fcacf256faf" providerId="ADAL" clId="{69788D60-AC90-42CC-9150-29B32C6ECB0C}" dt="2020-12-13T13:52:30.323" v="1499" actId="20577"/>
        <pc:sldMkLst>
          <pc:docMk/>
          <pc:sldMk cId="2961434980" sldId="290"/>
        </pc:sldMkLst>
        <pc:spChg chg="mod">
          <ac:chgData name="Douglas Martin" userId="2f233c73-e982-4686-a2f7-7fcacf256faf" providerId="ADAL" clId="{69788D60-AC90-42CC-9150-29B32C6ECB0C}" dt="2020-12-12T18:22:10.055" v="470" actId="403"/>
          <ac:spMkLst>
            <pc:docMk/>
            <pc:sldMk cId="2961434980" sldId="290"/>
            <ac:spMk id="9" creationId="{21F56594-A2E4-4947-938F-41F757B7FB23}"/>
          </ac:spMkLst>
        </pc:spChg>
        <pc:spChg chg="mod">
          <ac:chgData name="Douglas Martin" userId="2f233c73-e982-4686-a2f7-7fcacf256faf" providerId="ADAL" clId="{69788D60-AC90-42CC-9150-29B32C6ECB0C}" dt="2020-12-13T13:52:30.323" v="1499" actId="20577"/>
          <ac:spMkLst>
            <pc:docMk/>
            <pc:sldMk cId="2961434980" sldId="290"/>
            <ac:spMk id="4102" creationId="{E0DA6637-5F36-4202-92A2-4B732C5EF078}"/>
          </ac:spMkLst>
        </pc:spChg>
      </pc:sldChg>
      <pc:sldChg chg="modSp mod ord">
        <pc:chgData name="Douglas Martin" userId="2f233c73-e982-4686-a2f7-7fcacf256faf" providerId="ADAL" clId="{69788D60-AC90-42CC-9150-29B32C6ECB0C}" dt="2020-12-12T18:29:21.280" v="794" actId="113"/>
        <pc:sldMkLst>
          <pc:docMk/>
          <pc:sldMk cId="2554511464" sldId="291"/>
        </pc:sldMkLst>
        <pc:spChg chg="mod">
          <ac:chgData name="Douglas Martin" userId="2f233c73-e982-4686-a2f7-7fcacf256faf" providerId="ADAL" clId="{69788D60-AC90-42CC-9150-29B32C6ECB0C}" dt="2020-12-12T18:20:51.397" v="437" actId="403"/>
          <ac:spMkLst>
            <pc:docMk/>
            <pc:sldMk cId="2554511464" sldId="291"/>
            <ac:spMk id="9" creationId="{21F56594-A2E4-4947-938F-41F757B7FB23}"/>
          </ac:spMkLst>
        </pc:spChg>
        <pc:spChg chg="mod">
          <ac:chgData name="Douglas Martin" userId="2f233c73-e982-4686-a2f7-7fcacf256faf" providerId="ADAL" clId="{69788D60-AC90-42CC-9150-29B32C6ECB0C}" dt="2020-12-12T18:29:21.280" v="794" actId="113"/>
          <ac:spMkLst>
            <pc:docMk/>
            <pc:sldMk cId="2554511464" sldId="291"/>
            <ac:spMk id="4102" creationId="{E0DA6637-5F36-4202-92A2-4B732C5EF078}"/>
          </ac:spMkLst>
        </pc:spChg>
      </pc:sldChg>
      <pc:sldChg chg="modSp del mod">
        <pc:chgData name="Douglas Martin" userId="2f233c73-e982-4686-a2f7-7fcacf256faf" providerId="ADAL" clId="{69788D60-AC90-42CC-9150-29B32C6ECB0C}" dt="2020-12-12T18:31:03.690" v="915" actId="47"/>
        <pc:sldMkLst>
          <pc:docMk/>
          <pc:sldMk cId="2896166879" sldId="292"/>
        </pc:sldMkLst>
        <pc:spChg chg="mod">
          <ac:chgData name="Douglas Martin" userId="2f233c73-e982-4686-a2f7-7fcacf256faf" providerId="ADAL" clId="{69788D60-AC90-42CC-9150-29B32C6ECB0C}" dt="2020-12-12T18:22:22.803" v="478" actId="403"/>
          <ac:spMkLst>
            <pc:docMk/>
            <pc:sldMk cId="2896166879" sldId="292"/>
            <ac:spMk id="9" creationId="{21F56594-A2E4-4947-938F-41F757B7FB23}"/>
          </ac:spMkLst>
        </pc:spChg>
      </pc:sldChg>
      <pc:sldChg chg="modSp mod">
        <pc:chgData name="Douglas Martin" userId="2f233c73-e982-4686-a2f7-7fcacf256faf" providerId="ADAL" clId="{69788D60-AC90-42CC-9150-29B32C6ECB0C}" dt="2020-12-12T18:41:54.928" v="980" actId="14100"/>
        <pc:sldMkLst>
          <pc:docMk/>
          <pc:sldMk cId="27926342" sldId="293"/>
        </pc:sldMkLst>
        <pc:spChg chg="mod">
          <ac:chgData name="Douglas Martin" userId="2f233c73-e982-4686-a2f7-7fcacf256faf" providerId="ADAL" clId="{69788D60-AC90-42CC-9150-29B32C6ECB0C}" dt="2020-12-12T18:32:36.704" v="933" actId="403"/>
          <ac:spMkLst>
            <pc:docMk/>
            <pc:sldMk cId="27926342" sldId="293"/>
            <ac:spMk id="9" creationId="{21F56594-A2E4-4947-938F-41F757B7FB23}"/>
          </ac:spMkLst>
        </pc:spChg>
        <pc:spChg chg="mod">
          <ac:chgData name="Douglas Martin" userId="2f233c73-e982-4686-a2f7-7fcacf256faf" providerId="ADAL" clId="{69788D60-AC90-42CC-9150-29B32C6ECB0C}" dt="2020-12-12T18:41:54.928" v="980" actId="14100"/>
          <ac:spMkLst>
            <pc:docMk/>
            <pc:sldMk cId="27926342" sldId="293"/>
            <ac:spMk id="4102" creationId="{E0DA6637-5F36-4202-92A2-4B732C5EF078}"/>
          </ac:spMkLst>
        </pc:spChg>
      </pc:sldChg>
      <pc:sldChg chg="modSp mod">
        <pc:chgData name="Douglas Martin" userId="2f233c73-e982-4686-a2f7-7fcacf256faf" providerId="ADAL" clId="{69788D60-AC90-42CC-9150-29B32C6ECB0C}" dt="2020-12-12T18:43:16.156" v="1021" actId="113"/>
        <pc:sldMkLst>
          <pc:docMk/>
          <pc:sldMk cId="535504979" sldId="294"/>
        </pc:sldMkLst>
        <pc:spChg chg="mod">
          <ac:chgData name="Douglas Martin" userId="2f233c73-e982-4686-a2f7-7fcacf256faf" providerId="ADAL" clId="{69788D60-AC90-42CC-9150-29B32C6ECB0C}" dt="2020-12-12T18:43:10.906" v="1020" actId="403"/>
          <ac:spMkLst>
            <pc:docMk/>
            <pc:sldMk cId="535504979" sldId="294"/>
            <ac:spMk id="9" creationId="{21F56594-A2E4-4947-938F-41F757B7FB23}"/>
          </ac:spMkLst>
        </pc:spChg>
        <pc:spChg chg="mod">
          <ac:chgData name="Douglas Martin" userId="2f233c73-e982-4686-a2f7-7fcacf256faf" providerId="ADAL" clId="{69788D60-AC90-42CC-9150-29B32C6ECB0C}" dt="2020-12-12T18:43:16.156" v="1021" actId="113"/>
          <ac:spMkLst>
            <pc:docMk/>
            <pc:sldMk cId="535504979" sldId="294"/>
            <ac:spMk id="4102" creationId="{E0DA6637-5F36-4202-92A2-4B732C5EF078}"/>
          </ac:spMkLst>
        </pc:spChg>
      </pc:sldChg>
      <pc:sldChg chg="modSp mod ord">
        <pc:chgData name="Douglas Martin" userId="2f233c73-e982-4686-a2f7-7fcacf256faf" providerId="ADAL" clId="{69788D60-AC90-42CC-9150-29B32C6ECB0C}" dt="2020-12-12T18:21:32.093" v="447" actId="20577"/>
        <pc:sldMkLst>
          <pc:docMk/>
          <pc:sldMk cId="3651433048" sldId="295"/>
        </pc:sldMkLst>
        <pc:spChg chg="mod">
          <ac:chgData name="Douglas Martin" userId="2f233c73-e982-4686-a2f7-7fcacf256faf" providerId="ADAL" clId="{69788D60-AC90-42CC-9150-29B32C6ECB0C}" dt="2020-12-12T18:21:32.093" v="447" actId="20577"/>
          <ac:spMkLst>
            <pc:docMk/>
            <pc:sldMk cId="3651433048" sldId="295"/>
            <ac:spMk id="9" creationId="{21F56594-A2E4-4947-938F-41F757B7FB23}"/>
          </ac:spMkLst>
        </pc:spChg>
        <pc:spChg chg="mod">
          <ac:chgData name="Douglas Martin" userId="2f233c73-e982-4686-a2f7-7fcacf256faf" providerId="ADAL" clId="{69788D60-AC90-42CC-9150-29B32C6ECB0C}" dt="2020-12-12T18:21:17.837" v="445" actId="1076"/>
          <ac:spMkLst>
            <pc:docMk/>
            <pc:sldMk cId="3651433048" sldId="295"/>
            <ac:spMk id="4102" creationId="{E0DA6637-5F36-4202-92A2-4B732C5EF078}"/>
          </ac:spMkLst>
        </pc:spChg>
      </pc:sldChg>
      <pc:sldChg chg="del">
        <pc:chgData name="Douglas Martin" userId="2f233c73-e982-4686-a2f7-7fcacf256faf" providerId="ADAL" clId="{69788D60-AC90-42CC-9150-29B32C6ECB0C}" dt="2020-12-12T18:17:51.496" v="393" actId="47"/>
        <pc:sldMkLst>
          <pc:docMk/>
          <pc:sldMk cId="1698495821" sldId="296"/>
        </pc:sldMkLst>
      </pc:sldChg>
      <pc:sldChg chg="del">
        <pc:chgData name="Douglas Martin" userId="2f233c73-e982-4686-a2f7-7fcacf256faf" providerId="ADAL" clId="{69788D60-AC90-42CC-9150-29B32C6ECB0C}" dt="2020-12-12T18:31:05.526" v="916" actId="47"/>
        <pc:sldMkLst>
          <pc:docMk/>
          <pc:sldMk cId="1271222066" sldId="297"/>
        </pc:sldMkLst>
      </pc:sldChg>
      <pc:sldChg chg="modSp mod">
        <pc:chgData name="Douglas Martin" userId="2f233c73-e982-4686-a2f7-7fcacf256faf" providerId="ADAL" clId="{69788D60-AC90-42CC-9150-29B32C6ECB0C}" dt="2020-12-12T18:40:27.122" v="964" actId="14100"/>
        <pc:sldMkLst>
          <pc:docMk/>
          <pc:sldMk cId="468969281" sldId="298"/>
        </pc:sldMkLst>
        <pc:spChg chg="mod">
          <ac:chgData name="Douglas Martin" userId="2f233c73-e982-4686-a2f7-7fcacf256faf" providerId="ADAL" clId="{69788D60-AC90-42CC-9150-29B32C6ECB0C}" dt="2020-12-12T18:33:20.084" v="943" actId="403"/>
          <ac:spMkLst>
            <pc:docMk/>
            <pc:sldMk cId="468969281" sldId="298"/>
            <ac:spMk id="9" creationId="{21F56594-A2E4-4947-938F-41F757B7FB23}"/>
          </ac:spMkLst>
        </pc:spChg>
        <pc:spChg chg="mod">
          <ac:chgData name="Douglas Martin" userId="2f233c73-e982-4686-a2f7-7fcacf256faf" providerId="ADAL" clId="{69788D60-AC90-42CC-9150-29B32C6ECB0C}" dt="2020-12-12T18:40:27.122" v="964" actId="14100"/>
          <ac:spMkLst>
            <pc:docMk/>
            <pc:sldMk cId="468969281" sldId="298"/>
            <ac:spMk id="4102" creationId="{E0DA6637-5F36-4202-92A2-4B732C5EF078}"/>
          </ac:spMkLst>
        </pc:spChg>
      </pc:sldChg>
      <pc:sldChg chg="modSp mod">
        <pc:chgData name="Douglas Martin" userId="2f233c73-e982-4686-a2f7-7fcacf256faf" providerId="ADAL" clId="{69788D60-AC90-42CC-9150-29B32C6ECB0C}" dt="2020-12-13T13:54:24.811" v="1670" actId="1076"/>
        <pc:sldMkLst>
          <pc:docMk/>
          <pc:sldMk cId="786351493" sldId="299"/>
        </pc:sldMkLst>
        <pc:spChg chg="mod">
          <ac:chgData name="Douglas Martin" userId="2f233c73-e982-4686-a2f7-7fcacf256faf" providerId="ADAL" clId="{69788D60-AC90-42CC-9150-29B32C6ECB0C}" dt="2020-12-12T18:43:26.221" v="1022" actId="20577"/>
          <ac:spMkLst>
            <pc:docMk/>
            <pc:sldMk cId="786351493" sldId="299"/>
            <ac:spMk id="9" creationId="{21F56594-A2E4-4947-938F-41F757B7FB23}"/>
          </ac:spMkLst>
        </pc:spChg>
        <pc:spChg chg="mod">
          <ac:chgData name="Douglas Martin" userId="2f233c73-e982-4686-a2f7-7fcacf256faf" providerId="ADAL" clId="{69788D60-AC90-42CC-9150-29B32C6ECB0C}" dt="2020-12-13T13:54:24.811" v="1670" actId="1076"/>
          <ac:spMkLst>
            <pc:docMk/>
            <pc:sldMk cId="786351493" sldId="299"/>
            <ac:spMk id="4102" creationId="{E0DA6637-5F36-4202-92A2-4B732C5EF078}"/>
          </ac:spMkLst>
        </pc:spChg>
      </pc:sldChg>
      <pc:sldChg chg="modSp mod ord">
        <pc:chgData name="Douglas Martin" userId="2f233c73-e982-4686-a2f7-7fcacf256faf" providerId="ADAL" clId="{69788D60-AC90-42CC-9150-29B32C6ECB0C}" dt="2020-12-12T18:33:01.140" v="934" actId="20577"/>
        <pc:sldMkLst>
          <pc:docMk/>
          <pc:sldMk cId="3492450079" sldId="300"/>
        </pc:sldMkLst>
        <pc:spChg chg="mod">
          <ac:chgData name="Douglas Martin" userId="2f233c73-e982-4686-a2f7-7fcacf256faf" providerId="ADAL" clId="{69788D60-AC90-42CC-9150-29B32C6ECB0C}" dt="2020-12-12T18:33:01.140" v="934" actId="20577"/>
          <ac:spMkLst>
            <pc:docMk/>
            <pc:sldMk cId="3492450079" sldId="300"/>
            <ac:spMk id="9" creationId="{21F56594-A2E4-4947-938F-41F757B7FB23}"/>
          </ac:spMkLst>
        </pc:spChg>
        <pc:spChg chg="mod">
          <ac:chgData name="Douglas Martin" userId="2f233c73-e982-4686-a2f7-7fcacf256faf" providerId="ADAL" clId="{69788D60-AC90-42CC-9150-29B32C6ECB0C}" dt="2020-12-12T18:28:52.332" v="790" actId="20577"/>
          <ac:spMkLst>
            <pc:docMk/>
            <pc:sldMk cId="3492450079" sldId="300"/>
            <ac:spMk id="4102" creationId="{E0DA6637-5F36-4202-92A2-4B732C5EF078}"/>
          </ac:spMkLst>
        </pc:spChg>
      </pc:sldChg>
      <pc:sldChg chg="modSp mod">
        <pc:chgData name="Douglas Martin" userId="2f233c73-e982-4686-a2f7-7fcacf256faf" providerId="ADAL" clId="{69788D60-AC90-42CC-9150-29B32C6ECB0C}" dt="2020-12-12T18:13:40.444" v="369" actId="20577"/>
        <pc:sldMkLst>
          <pc:docMk/>
          <pc:sldMk cId="1239518454" sldId="301"/>
        </pc:sldMkLst>
        <pc:spChg chg="mod">
          <ac:chgData name="Douglas Martin" userId="2f233c73-e982-4686-a2f7-7fcacf256faf" providerId="ADAL" clId="{69788D60-AC90-42CC-9150-29B32C6ECB0C}" dt="2020-12-12T18:13:40.444" v="369" actId="20577"/>
          <ac:spMkLst>
            <pc:docMk/>
            <pc:sldMk cId="1239518454" sldId="301"/>
            <ac:spMk id="4102" creationId="{E0DA6637-5F36-4202-92A2-4B732C5EF078}"/>
          </ac:spMkLst>
        </pc:spChg>
      </pc:sldChg>
      <pc:sldChg chg="modSp add mod ord">
        <pc:chgData name="Douglas Martin" userId="2f233c73-e982-4686-a2f7-7fcacf256faf" providerId="ADAL" clId="{69788D60-AC90-42CC-9150-29B32C6ECB0C}" dt="2020-12-12T18:22:00.471" v="461" actId="403"/>
        <pc:sldMkLst>
          <pc:docMk/>
          <pc:sldMk cId="1760851893" sldId="304"/>
        </pc:sldMkLst>
        <pc:spChg chg="mod">
          <ac:chgData name="Douglas Martin" userId="2f233c73-e982-4686-a2f7-7fcacf256faf" providerId="ADAL" clId="{69788D60-AC90-42CC-9150-29B32C6ECB0C}" dt="2020-12-12T18:22:00.471" v="461" actId="403"/>
          <ac:spMkLst>
            <pc:docMk/>
            <pc:sldMk cId="1760851893" sldId="304"/>
            <ac:spMk id="9" creationId="{21F56594-A2E4-4947-938F-41F757B7FB23}"/>
          </ac:spMkLst>
        </pc:spChg>
        <pc:spChg chg="mod">
          <ac:chgData name="Douglas Martin" userId="2f233c73-e982-4686-a2f7-7fcacf256faf" providerId="ADAL" clId="{69788D60-AC90-42CC-9150-29B32C6ECB0C}" dt="2020-12-12T18:10:59.689" v="300" actId="20577"/>
          <ac:spMkLst>
            <pc:docMk/>
            <pc:sldMk cId="1760851893" sldId="304"/>
            <ac:spMk id="4102" creationId="{E0DA6637-5F36-4202-92A2-4B732C5EF078}"/>
          </ac:spMkLst>
        </pc:spChg>
      </pc:sldChg>
      <pc:sldChg chg="modSp add mod ord">
        <pc:chgData name="Douglas Martin" userId="2f233c73-e982-4686-a2f7-7fcacf256faf" providerId="ADAL" clId="{69788D60-AC90-42CC-9150-29B32C6ECB0C}" dt="2020-12-12T18:24:50.130" v="565"/>
        <pc:sldMkLst>
          <pc:docMk/>
          <pc:sldMk cId="168987238" sldId="305"/>
        </pc:sldMkLst>
        <pc:spChg chg="mod">
          <ac:chgData name="Douglas Martin" userId="2f233c73-e982-4686-a2f7-7fcacf256faf" providerId="ADAL" clId="{69788D60-AC90-42CC-9150-29B32C6ECB0C}" dt="2020-12-12T18:24:37.710" v="563" actId="20577"/>
          <ac:spMkLst>
            <pc:docMk/>
            <pc:sldMk cId="168987238" sldId="305"/>
            <ac:spMk id="4102" creationId="{E0DA6637-5F36-4202-92A2-4B732C5EF078}"/>
          </ac:spMkLst>
        </pc:spChg>
      </pc:sldChg>
      <pc:sldChg chg="modSp add del mod">
        <pc:chgData name="Douglas Martin" userId="2f233c73-e982-4686-a2f7-7fcacf256faf" providerId="ADAL" clId="{69788D60-AC90-42CC-9150-29B32C6ECB0C}" dt="2020-12-12T18:19:00.737" v="419" actId="47"/>
        <pc:sldMkLst>
          <pc:docMk/>
          <pc:sldMk cId="4053127109" sldId="305"/>
        </pc:sldMkLst>
        <pc:spChg chg="mod">
          <ac:chgData name="Douglas Martin" userId="2f233c73-e982-4686-a2f7-7fcacf256faf" providerId="ADAL" clId="{69788D60-AC90-42CC-9150-29B32C6ECB0C}" dt="2020-12-12T18:12:09.649" v="323" actId="6549"/>
          <ac:spMkLst>
            <pc:docMk/>
            <pc:sldMk cId="4053127109" sldId="305"/>
            <ac:spMk id="4102" creationId="{E0DA6637-5F36-4202-92A2-4B732C5EF078}"/>
          </ac:spMkLst>
        </pc:spChg>
      </pc:sldChg>
      <pc:sldChg chg="modSp add mod">
        <pc:chgData name="Douglas Martin" userId="2f233c73-e982-4686-a2f7-7fcacf256faf" providerId="ADAL" clId="{69788D60-AC90-42CC-9150-29B32C6ECB0C}" dt="2020-12-12T18:25:51.797" v="617" actId="20577"/>
        <pc:sldMkLst>
          <pc:docMk/>
          <pc:sldMk cId="3247995171" sldId="306"/>
        </pc:sldMkLst>
        <pc:spChg chg="mod">
          <ac:chgData name="Douglas Martin" userId="2f233c73-e982-4686-a2f7-7fcacf256faf" providerId="ADAL" clId="{69788D60-AC90-42CC-9150-29B32C6ECB0C}" dt="2020-12-12T18:25:51.797" v="617" actId="20577"/>
          <ac:spMkLst>
            <pc:docMk/>
            <pc:sldMk cId="3247995171" sldId="306"/>
            <ac:spMk id="4102" creationId="{E0DA6637-5F36-4202-92A2-4B732C5EF078}"/>
          </ac:spMkLst>
        </pc:spChg>
      </pc:sldChg>
      <pc:sldChg chg="modSp add mod">
        <pc:chgData name="Douglas Martin" userId="2f233c73-e982-4686-a2f7-7fcacf256faf" providerId="ADAL" clId="{69788D60-AC90-42CC-9150-29B32C6ECB0C}" dt="2020-12-12T18:27:26.992" v="779" actId="1076"/>
        <pc:sldMkLst>
          <pc:docMk/>
          <pc:sldMk cId="1026364799" sldId="307"/>
        </pc:sldMkLst>
        <pc:spChg chg="mod">
          <ac:chgData name="Douglas Martin" userId="2f233c73-e982-4686-a2f7-7fcacf256faf" providerId="ADAL" clId="{69788D60-AC90-42CC-9150-29B32C6ECB0C}" dt="2020-12-12T18:27:26.992" v="779" actId="1076"/>
          <ac:spMkLst>
            <pc:docMk/>
            <pc:sldMk cId="1026364799" sldId="307"/>
            <ac:spMk id="4102" creationId="{E0DA6637-5F36-4202-92A2-4B732C5EF078}"/>
          </ac:spMkLst>
        </pc:spChg>
      </pc:sldChg>
      <pc:sldChg chg="modSp add mod">
        <pc:chgData name="Douglas Martin" userId="2f233c73-e982-4686-a2f7-7fcacf256faf" providerId="ADAL" clId="{69788D60-AC90-42CC-9150-29B32C6ECB0C}" dt="2020-12-13T13:47:34.275" v="1221" actId="1076"/>
        <pc:sldMkLst>
          <pc:docMk/>
          <pc:sldMk cId="2426733119" sldId="308"/>
        </pc:sldMkLst>
        <pc:spChg chg="mod">
          <ac:chgData name="Douglas Martin" userId="2f233c73-e982-4686-a2f7-7fcacf256faf" providerId="ADAL" clId="{69788D60-AC90-42CC-9150-29B32C6ECB0C}" dt="2020-12-13T13:47:34.275" v="1221" actId="1076"/>
          <ac:spMkLst>
            <pc:docMk/>
            <pc:sldMk cId="2426733119" sldId="308"/>
            <ac:spMk id="4102" creationId="{E0DA6637-5F36-4202-92A2-4B732C5EF078}"/>
          </ac:spMkLst>
        </pc:spChg>
      </pc:sldChg>
      <pc:sldChg chg="modSp add mod">
        <pc:chgData name="Douglas Martin" userId="2f233c73-e982-4686-a2f7-7fcacf256faf" providerId="ADAL" clId="{69788D60-AC90-42CC-9150-29B32C6ECB0C}" dt="2020-12-13T13:49:06.802" v="1358" actId="404"/>
        <pc:sldMkLst>
          <pc:docMk/>
          <pc:sldMk cId="1136729041" sldId="309"/>
        </pc:sldMkLst>
        <pc:spChg chg="mod">
          <ac:chgData name="Douglas Martin" userId="2f233c73-e982-4686-a2f7-7fcacf256faf" providerId="ADAL" clId="{69788D60-AC90-42CC-9150-29B32C6ECB0C}" dt="2020-12-13T13:49:06.802" v="1358" actId="404"/>
          <ac:spMkLst>
            <pc:docMk/>
            <pc:sldMk cId="1136729041" sldId="309"/>
            <ac:spMk id="4102" creationId="{E0DA6637-5F36-4202-92A2-4B732C5EF078}"/>
          </ac:spMkLst>
        </pc:spChg>
      </pc:sldChg>
      <pc:sldChg chg="modSp add mod">
        <pc:chgData name="Douglas Martin" userId="2f233c73-e982-4686-a2f7-7fcacf256faf" providerId="ADAL" clId="{69788D60-AC90-42CC-9150-29B32C6ECB0C}" dt="2020-12-13T13:51:41.211" v="1477" actId="20577"/>
        <pc:sldMkLst>
          <pc:docMk/>
          <pc:sldMk cId="2702358817" sldId="310"/>
        </pc:sldMkLst>
        <pc:spChg chg="mod">
          <ac:chgData name="Douglas Martin" userId="2f233c73-e982-4686-a2f7-7fcacf256faf" providerId="ADAL" clId="{69788D60-AC90-42CC-9150-29B32C6ECB0C}" dt="2020-12-13T13:51:41.211" v="1477" actId="20577"/>
          <ac:spMkLst>
            <pc:docMk/>
            <pc:sldMk cId="2702358817" sldId="310"/>
            <ac:spMk id="4102" creationId="{E0DA6637-5F36-4202-92A2-4B732C5EF078}"/>
          </ac:spMkLst>
        </pc:spChg>
      </pc:sldChg>
      <pc:sldChg chg="modSp add mod">
        <pc:chgData name="Douglas Martin" userId="2f233c73-e982-4686-a2f7-7fcacf256faf" providerId="ADAL" clId="{69788D60-AC90-42CC-9150-29B32C6ECB0C}" dt="2020-12-13T13:53:30.819" v="1558" actId="122"/>
        <pc:sldMkLst>
          <pc:docMk/>
          <pc:sldMk cId="413194672" sldId="311"/>
        </pc:sldMkLst>
        <pc:spChg chg="mod">
          <ac:chgData name="Douglas Martin" userId="2f233c73-e982-4686-a2f7-7fcacf256faf" providerId="ADAL" clId="{69788D60-AC90-42CC-9150-29B32C6ECB0C}" dt="2020-12-13T13:53:30.819" v="1558" actId="122"/>
          <ac:spMkLst>
            <pc:docMk/>
            <pc:sldMk cId="413194672" sldId="311"/>
            <ac:spMk id="4102" creationId="{E0DA6637-5F36-4202-92A2-4B732C5EF078}"/>
          </ac:spMkLst>
        </pc:spChg>
      </pc:sldChg>
      <pc:sldChg chg="add">
        <pc:chgData name="Douglas Martin" userId="2f233c73-e982-4686-a2f7-7fcacf256faf" providerId="ADAL" clId="{69788D60-AC90-42CC-9150-29B32C6ECB0C}" dt="2020-12-13T13:53:53.045" v="1559" actId="2890"/>
        <pc:sldMkLst>
          <pc:docMk/>
          <pc:sldMk cId="4275042249" sldId="312"/>
        </pc:sldMkLst>
      </pc:sldChg>
      <pc:sldChg chg="modSp add mod">
        <pc:chgData name="Douglas Martin" userId="2f233c73-e982-4686-a2f7-7fcacf256faf" providerId="ADAL" clId="{69788D60-AC90-42CC-9150-29B32C6ECB0C}" dt="2020-12-13T13:54:50.790" v="1710" actId="1076"/>
        <pc:sldMkLst>
          <pc:docMk/>
          <pc:sldMk cId="3636423755" sldId="313"/>
        </pc:sldMkLst>
        <pc:spChg chg="mod">
          <ac:chgData name="Douglas Martin" userId="2f233c73-e982-4686-a2f7-7fcacf256faf" providerId="ADAL" clId="{69788D60-AC90-42CC-9150-29B32C6ECB0C}" dt="2020-12-13T13:54:50.790" v="1710" actId="1076"/>
          <ac:spMkLst>
            <pc:docMk/>
            <pc:sldMk cId="3636423755" sldId="313"/>
            <ac:spMk id="4102" creationId="{E0DA6637-5F36-4202-92A2-4B732C5EF078}"/>
          </ac:spMkLst>
        </pc:spChg>
      </pc:sldChg>
      <pc:sldChg chg="modSp add mod">
        <pc:chgData name="Douglas Martin" userId="2f233c73-e982-4686-a2f7-7fcacf256faf" providerId="ADAL" clId="{69788D60-AC90-42CC-9150-29B32C6ECB0C}" dt="2020-12-13T14:17:05.024" v="1748" actId="1076"/>
        <pc:sldMkLst>
          <pc:docMk/>
          <pc:sldMk cId="2095849307" sldId="314"/>
        </pc:sldMkLst>
        <pc:spChg chg="mod">
          <ac:chgData name="Douglas Martin" userId="2f233c73-e982-4686-a2f7-7fcacf256faf" providerId="ADAL" clId="{69788D60-AC90-42CC-9150-29B32C6ECB0C}" dt="2020-12-13T14:17:05.024" v="1748" actId="1076"/>
          <ac:spMkLst>
            <pc:docMk/>
            <pc:sldMk cId="2095849307" sldId="314"/>
            <ac:spMk id="4102" creationId="{E0DA6637-5F36-4202-92A2-4B732C5EF07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0D5594-66AD-4962-BCF8-CFD9325470B1}"/>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96622F6C-91BA-4EB1-AE94-E5802FFC0760}"/>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smtClean="0"/>
            </a:lvl1pPr>
          </a:lstStyle>
          <a:p>
            <a:pPr>
              <a:defRPr/>
            </a:pPr>
            <a:fld id="{FAE9049F-E374-4DA0-A532-DB5393AB71C7}" type="datetimeFigureOut">
              <a:rPr lang="en-US"/>
              <a:pPr>
                <a:defRPr/>
              </a:pPr>
              <a:t>12/13/2020</a:t>
            </a:fld>
            <a:endParaRPr lang="en-US"/>
          </a:p>
        </p:txBody>
      </p:sp>
      <p:sp>
        <p:nvSpPr>
          <p:cNvPr id="4" name="Footer Placeholder 3">
            <a:extLst>
              <a:ext uri="{FF2B5EF4-FFF2-40B4-BE49-F238E27FC236}">
                <a16:creationId xmlns:a16="http://schemas.microsoft.com/office/drawing/2014/main" id="{FCFEDFDA-1210-492C-9DA8-C4829C8BCFFF}"/>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21A97303-103B-41A2-9B42-CD98D3B624D4}"/>
              </a:ext>
            </a:extLst>
          </p:cNvPr>
          <p:cNvSpPr>
            <a:spLocks noGrp="1"/>
          </p:cNvSpPr>
          <p:nvPr>
            <p:ph type="sldNum" sz="quarter" idx="3"/>
          </p:nvPr>
        </p:nvSpPr>
        <p:spPr>
          <a:xfrm>
            <a:off x="3970338" y="8829675"/>
            <a:ext cx="3038475" cy="4667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80B159E-87FD-4633-91A8-5024A24EFC26}"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62674852-13BB-40A9-9490-F1F528F41B3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5D0E12D-A2FC-4B47-A953-4979522B6D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79B9CA1-D666-4CC6-815F-A374E495A52B}"/>
              </a:ext>
            </a:extLst>
          </p:cNvPr>
          <p:cNvSpPr>
            <a:spLocks noGrp="1" noChangeArrowheads="1"/>
          </p:cNvSpPr>
          <p:nvPr>
            <p:ph type="sldNum" sz="quarter" idx="12"/>
          </p:nvPr>
        </p:nvSpPr>
        <p:spPr>
          <a:ln/>
        </p:spPr>
        <p:txBody>
          <a:bodyPr/>
          <a:lstStyle>
            <a:lvl1pPr>
              <a:defRPr/>
            </a:lvl1pPr>
          </a:lstStyle>
          <a:p>
            <a:fld id="{A4C4A8BF-79D1-492C-B47C-1EDE12B675B4}" type="slidenum">
              <a:rPr lang="en-US" altLang="en-US"/>
              <a:pPr/>
              <a:t>‹#›</a:t>
            </a:fld>
            <a:endParaRPr lang="en-US" altLang="en-US"/>
          </a:p>
        </p:txBody>
      </p:sp>
    </p:spTree>
    <p:extLst>
      <p:ext uri="{BB962C8B-B14F-4D97-AF65-F5344CB8AC3E}">
        <p14:creationId xmlns:p14="http://schemas.microsoft.com/office/powerpoint/2010/main" val="298272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926EAAB-E2D1-4FEE-BBA2-13352C60F56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D69376B-B5F6-47C0-A1BE-6B90583FF2C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E811798-A52A-4D61-ACCB-18CC94094B14}"/>
              </a:ext>
            </a:extLst>
          </p:cNvPr>
          <p:cNvSpPr>
            <a:spLocks noGrp="1" noChangeArrowheads="1"/>
          </p:cNvSpPr>
          <p:nvPr>
            <p:ph type="sldNum" sz="quarter" idx="12"/>
          </p:nvPr>
        </p:nvSpPr>
        <p:spPr>
          <a:ln/>
        </p:spPr>
        <p:txBody>
          <a:bodyPr/>
          <a:lstStyle>
            <a:lvl1pPr>
              <a:defRPr/>
            </a:lvl1pPr>
          </a:lstStyle>
          <a:p>
            <a:fld id="{BA0B6F9B-E1A5-40D7-A374-B483F0614D68}" type="slidenum">
              <a:rPr lang="en-US" altLang="en-US"/>
              <a:pPr/>
              <a:t>‹#›</a:t>
            </a:fld>
            <a:endParaRPr lang="en-US" altLang="en-US"/>
          </a:p>
        </p:txBody>
      </p:sp>
    </p:spTree>
    <p:extLst>
      <p:ext uri="{BB962C8B-B14F-4D97-AF65-F5344CB8AC3E}">
        <p14:creationId xmlns:p14="http://schemas.microsoft.com/office/powerpoint/2010/main" val="1024257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9006A85-A580-45F1-8471-3A15254D354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431B4E2-EB85-4BC6-9FA1-EAE0E1C264C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C9B95FC-5BDA-4149-9264-40587DC6AC99}"/>
              </a:ext>
            </a:extLst>
          </p:cNvPr>
          <p:cNvSpPr>
            <a:spLocks noGrp="1" noChangeArrowheads="1"/>
          </p:cNvSpPr>
          <p:nvPr>
            <p:ph type="sldNum" sz="quarter" idx="12"/>
          </p:nvPr>
        </p:nvSpPr>
        <p:spPr>
          <a:ln/>
        </p:spPr>
        <p:txBody>
          <a:bodyPr/>
          <a:lstStyle>
            <a:lvl1pPr>
              <a:defRPr/>
            </a:lvl1pPr>
          </a:lstStyle>
          <a:p>
            <a:fld id="{A603AA5C-6182-4AD4-8F22-4E17237B513F}" type="slidenum">
              <a:rPr lang="en-US" altLang="en-US"/>
              <a:pPr/>
              <a:t>‹#›</a:t>
            </a:fld>
            <a:endParaRPr lang="en-US" altLang="en-US"/>
          </a:p>
        </p:txBody>
      </p:sp>
    </p:spTree>
    <p:extLst>
      <p:ext uri="{BB962C8B-B14F-4D97-AF65-F5344CB8AC3E}">
        <p14:creationId xmlns:p14="http://schemas.microsoft.com/office/powerpoint/2010/main" val="1389432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2C58864-51EF-4E73-A370-DD691452095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E9C22AA-9728-48BE-B364-18E1E1E2AF5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5137AC0-8C4D-4479-B843-57F5DB26656C}"/>
              </a:ext>
            </a:extLst>
          </p:cNvPr>
          <p:cNvSpPr>
            <a:spLocks noGrp="1" noChangeArrowheads="1"/>
          </p:cNvSpPr>
          <p:nvPr>
            <p:ph type="sldNum" sz="quarter" idx="12"/>
          </p:nvPr>
        </p:nvSpPr>
        <p:spPr>
          <a:ln/>
        </p:spPr>
        <p:txBody>
          <a:bodyPr/>
          <a:lstStyle>
            <a:lvl1pPr>
              <a:defRPr/>
            </a:lvl1pPr>
          </a:lstStyle>
          <a:p>
            <a:fld id="{45F329BC-24B1-43F4-9D5D-77ADD4A7F091}" type="slidenum">
              <a:rPr lang="en-US" altLang="en-US"/>
              <a:pPr/>
              <a:t>‹#›</a:t>
            </a:fld>
            <a:endParaRPr lang="en-US" altLang="en-US"/>
          </a:p>
        </p:txBody>
      </p:sp>
    </p:spTree>
    <p:extLst>
      <p:ext uri="{BB962C8B-B14F-4D97-AF65-F5344CB8AC3E}">
        <p14:creationId xmlns:p14="http://schemas.microsoft.com/office/powerpoint/2010/main" val="200451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EA794AF-6E68-451D-A6A9-0B5A2CD034D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F725A5D-05AA-42C2-A7F0-536C4030CEE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096D4AF-C384-4155-A132-7B148D19C3AD}"/>
              </a:ext>
            </a:extLst>
          </p:cNvPr>
          <p:cNvSpPr>
            <a:spLocks noGrp="1" noChangeArrowheads="1"/>
          </p:cNvSpPr>
          <p:nvPr>
            <p:ph type="sldNum" sz="quarter" idx="12"/>
          </p:nvPr>
        </p:nvSpPr>
        <p:spPr>
          <a:ln/>
        </p:spPr>
        <p:txBody>
          <a:bodyPr/>
          <a:lstStyle>
            <a:lvl1pPr>
              <a:defRPr/>
            </a:lvl1pPr>
          </a:lstStyle>
          <a:p>
            <a:fld id="{B51CBBD1-1559-4CF8-8527-CE7278A01C61}" type="slidenum">
              <a:rPr lang="en-US" altLang="en-US"/>
              <a:pPr/>
              <a:t>‹#›</a:t>
            </a:fld>
            <a:endParaRPr lang="en-US" altLang="en-US"/>
          </a:p>
        </p:txBody>
      </p:sp>
    </p:spTree>
    <p:extLst>
      <p:ext uri="{BB962C8B-B14F-4D97-AF65-F5344CB8AC3E}">
        <p14:creationId xmlns:p14="http://schemas.microsoft.com/office/powerpoint/2010/main" val="4146681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7CF5B82-E5C2-44C5-9815-17F0BA996AD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73B7C0E-F825-4785-A8FB-AFD47535DA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FA58694-BE87-4EFC-ACC6-5C376A892672}"/>
              </a:ext>
            </a:extLst>
          </p:cNvPr>
          <p:cNvSpPr>
            <a:spLocks noGrp="1" noChangeArrowheads="1"/>
          </p:cNvSpPr>
          <p:nvPr>
            <p:ph type="sldNum" sz="quarter" idx="12"/>
          </p:nvPr>
        </p:nvSpPr>
        <p:spPr>
          <a:ln/>
        </p:spPr>
        <p:txBody>
          <a:bodyPr/>
          <a:lstStyle>
            <a:lvl1pPr>
              <a:defRPr/>
            </a:lvl1pPr>
          </a:lstStyle>
          <a:p>
            <a:fld id="{4C5E8765-9FC8-4C85-8D1D-8E4F9396A412}" type="slidenum">
              <a:rPr lang="en-US" altLang="en-US"/>
              <a:pPr/>
              <a:t>‹#›</a:t>
            </a:fld>
            <a:endParaRPr lang="en-US" altLang="en-US"/>
          </a:p>
        </p:txBody>
      </p:sp>
    </p:spTree>
    <p:extLst>
      <p:ext uri="{BB962C8B-B14F-4D97-AF65-F5344CB8AC3E}">
        <p14:creationId xmlns:p14="http://schemas.microsoft.com/office/powerpoint/2010/main" val="2033028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8959EFD-68DD-499A-BE12-20402D0FCB0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98EB52F3-E5F7-44D2-A79C-45411A14DA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2135DDD-8DCD-43E5-BD5C-11A28EDB68C8}"/>
              </a:ext>
            </a:extLst>
          </p:cNvPr>
          <p:cNvSpPr>
            <a:spLocks noGrp="1" noChangeArrowheads="1"/>
          </p:cNvSpPr>
          <p:nvPr>
            <p:ph type="sldNum" sz="quarter" idx="12"/>
          </p:nvPr>
        </p:nvSpPr>
        <p:spPr>
          <a:ln/>
        </p:spPr>
        <p:txBody>
          <a:bodyPr/>
          <a:lstStyle>
            <a:lvl1pPr>
              <a:defRPr/>
            </a:lvl1pPr>
          </a:lstStyle>
          <a:p>
            <a:fld id="{0FB29B18-84D5-4D7D-8EEE-1E31DA0FFB7D}" type="slidenum">
              <a:rPr lang="en-US" altLang="en-US"/>
              <a:pPr/>
              <a:t>‹#›</a:t>
            </a:fld>
            <a:endParaRPr lang="en-US" altLang="en-US"/>
          </a:p>
        </p:txBody>
      </p:sp>
    </p:spTree>
    <p:extLst>
      <p:ext uri="{BB962C8B-B14F-4D97-AF65-F5344CB8AC3E}">
        <p14:creationId xmlns:p14="http://schemas.microsoft.com/office/powerpoint/2010/main" val="4060553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CEC3530-A3AE-4D0E-A433-E26D894B677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52C0577-14A8-49F5-8919-0051951F28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8783A3E-8BA6-4931-8F93-EC8C6C3612A6}"/>
              </a:ext>
            </a:extLst>
          </p:cNvPr>
          <p:cNvSpPr>
            <a:spLocks noGrp="1" noChangeArrowheads="1"/>
          </p:cNvSpPr>
          <p:nvPr>
            <p:ph type="sldNum" sz="quarter" idx="12"/>
          </p:nvPr>
        </p:nvSpPr>
        <p:spPr>
          <a:ln/>
        </p:spPr>
        <p:txBody>
          <a:bodyPr/>
          <a:lstStyle>
            <a:lvl1pPr>
              <a:defRPr/>
            </a:lvl1pPr>
          </a:lstStyle>
          <a:p>
            <a:fld id="{8B2252DD-B44E-4118-996B-DB53CF1C782E}" type="slidenum">
              <a:rPr lang="en-US" altLang="en-US"/>
              <a:pPr/>
              <a:t>‹#›</a:t>
            </a:fld>
            <a:endParaRPr lang="en-US" altLang="en-US"/>
          </a:p>
        </p:txBody>
      </p:sp>
    </p:spTree>
    <p:extLst>
      <p:ext uri="{BB962C8B-B14F-4D97-AF65-F5344CB8AC3E}">
        <p14:creationId xmlns:p14="http://schemas.microsoft.com/office/powerpoint/2010/main" val="1081884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129ACB3-1B2C-40D4-8897-F7E645F4F7B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7E09CC2-E1B0-4427-A111-CBC755018CE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1B2007E7-4B7E-4E76-8B00-54AAA1976746}"/>
              </a:ext>
            </a:extLst>
          </p:cNvPr>
          <p:cNvSpPr>
            <a:spLocks noGrp="1" noChangeArrowheads="1"/>
          </p:cNvSpPr>
          <p:nvPr>
            <p:ph type="sldNum" sz="quarter" idx="12"/>
          </p:nvPr>
        </p:nvSpPr>
        <p:spPr>
          <a:ln/>
        </p:spPr>
        <p:txBody>
          <a:bodyPr/>
          <a:lstStyle>
            <a:lvl1pPr>
              <a:defRPr/>
            </a:lvl1pPr>
          </a:lstStyle>
          <a:p>
            <a:fld id="{37CD8265-1616-4D42-B843-A51D453643A0}" type="slidenum">
              <a:rPr lang="en-US" altLang="en-US"/>
              <a:pPr/>
              <a:t>‹#›</a:t>
            </a:fld>
            <a:endParaRPr lang="en-US" altLang="en-US"/>
          </a:p>
        </p:txBody>
      </p:sp>
    </p:spTree>
    <p:extLst>
      <p:ext uri="{BB962C8B-B14F-4D97-AF65-F5344CB8AC3E}">
        <p14:creationId xmlns:p14="http://schemas.microsoft.com/office/powerpoint/2010/main" val="727831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EAA8B42-B33A-4434-AF16-956E2B8BB81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A6DC6A4-1A11-4243-9A3F-E8016B732BB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8BAF0F7-F89E-4F20-9BF0-CDBF92A91D4D}"/>
              </a:ext>
            </a:extLst>
          </p:cNvPr>
          <p:cNvSpPr>
            <a:spLocks noGrp="1" noChangeArrowheads="1"/>
          </p:cNvSpPr>
          <p:nvPr>
            <p:ph type="sldNum" sz="quarter" idx="12"/>
          </p:nvPr>
        </p:nvSpPr>
        <p:spPr>
          <a:ln/>
        </p:spPr>
        <p:txBody>
          <a:bodyPr/>
          <a:lstStyle>
            <a:lvl1pPr>
              <a:defRPr/>
            </a:lvl1pPr>
          </a:lstStyle>
          <a:p>
            <a:fld id="{35EB31F1-A292-4118-B0BC-2C2CE771BDAE}" type="slidenum">
              <a:rPr lang="en-US" altLang="en-US"/>
              <a:pPr/>
              <a:t>‹#›</a:t>
            </a:fld>
            <a:endParaRPr lang="en-US" altLang="en-US"/>
          </a:p>
        </p:txBody>
      </p:sp>
    </p:spTree>
    <p:extLst>
      <p:ext uri="{BB962C8B-B14F-4D97-AF65-F5344CB8AC3E}">
        <p14:creationId xmlns:p14="http://schemas.microsoft.com/office/powerpoint/2010/main" val="4029804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E5444B9-982D-416C-A1FC-63B8BFAB658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9827EB8-2D60-4DB9-B908-1BA62ECE70E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06B931E-FEC4-4284-926C-8943FC6F8C34}"/>
              </a:ext>
            </a:extLst>
          </p:cNvPr>
          <p:cNvSpPr>
            <a:spLocks noGrp="1" noChangeArrowheads="1"/>
          </p:cNvSpPr>
          <p:nvPr>
            <p:ph type="sldNum" sz="quarter" idx="12"/>
          </p:nvPr>
        </p:nvSpPr>
        <p:spPr>
          <a:ln/>
        </p:spPr>
        <p:txBody>
          <a:bodyPr/>
          <a:lstStyle>
            <a:lvl1pPr>
              <a:defRPr/>
            </a:lvl1pPr>
          </a:lstStyle>
          <a:p>
            <a:fld id="{4C60F1D0-1569-429C-A3BD-C83183CAA350}" type="slidenum">
              <a:rPr lang="en-US" altLang="en-US"/>
              <a:pPr/>
              <a:t>‹#›</a:t>
            </a:fld>
            <a:endParaRPr lang="en-US" altLang="en-US"/>
          </a:p>
        </p:txBody>
      </p:sp>
    </p:spTree>
    <p:extLst>
      <p:ext uri="{BB962C8B-B14F-4D97-AF65-F5344CB8AC3E}">
        <p14:creationId xmlns:p14="http://schemas.microsoft.com/office/powerpoint/2010/main" val="349261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F28E0FD-13EB-42E5-8969-6B01239F2014}"/>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8DC7C28-8598-4B1C-B16F-2E422686891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B010012-C29A-4942-8CAC-91A1975469FE}"/>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New Roman" charset="0"/>
              </a:defRPr>
            </a:lvl1pPr>
          </a:lstStyle>
          <a:p>
            <a:pPr>
              <a:defRPr/>
            </a:pPr>
            <a:endParaRPr lang="en-US"/>
          </a:p>
        </p:txBody>
      </p:sp>
      <p:sp>
        <p:nvSpPr>
          <p:cNvPr id="1029" name="Rectangle 5">
            <a:extLst>
              <a:ext uri="{FF2B5EF4-FFF2-40B4-BE49-F238E27FC236}">
                <a16:creationId xmlns:a16="http://schemas.microsoft.com/office/drawing/2014/main" id="{56423E86-27F4-4FE3-8F5D-A83600CD3245}"/>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charset="0"/>
              </a:defRPr>
            </a:lvl1pPr>
          </a:lstStyle>
          <a:p>
            <a:pPr>
              <a:defRPr/>
            </a:pPr>
            <a:endParaRPr lang="en-US"/>
          </a:p>
        </p:txBody>
      </p:sp>
      <p:sp>
        <p:nvSpPr>
          <p:cNvPr id="1030" name="Rectangle 6">
            <a:extLst>
              <a:ext uri="{FF2B5EF4-FFF2-40B4-BE49-F238E27FC236}">
                <a16:creationId xmlns:a16="http://schemas.microsoft.com/office/drawing/2014/main" id="{ADC62C3A-1515-42A9-A7E6-39DBB5E9733D}"/>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534CA20C-8DA1-46BC-B9FB-64607D67C0C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9B6FE9CF-8E42-4201-802C-FF0274322C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6162A4BB-8EE7-4F10-97F1-B30A715CFF94}"/>
              </a:ext>
            </a:extLst>
          </p:cNvPr>
          <p:cNvSpPr>
            <a:spLocks noGrp="1" noChangeArrowheads="1"/>
          </p:cNvSpPr>
          <p:nvPr>
            <p:ph type="ctrTitle"/>
          </p:nvPr>
        </p:nvSpPr>
        <p:spPr>
          <a:xfrm>
            <a:off x="152400" y="381000"/>
            <a:ext cx="4343400" cy="5105400"/>
          </a:xfrm>
        </p:spPr>
        <p:txBody>
          <a:bodyPr/>
          <a:lstStyle/>
          <a:p>
            <a:pPr eaLnBrk="1" hangingPunct="1"/>
            <a:r>
              <a:rPr lang="en-US" altLang="en-US" sz="8000">
                <a:solidFill>
                  <a:schemeClr val="bg1"/>
                </a:solidFill>
              </a:rPr>
              <a:t>THREE</a:t>
            </a:r>
            <a:br>
              <a:rPr lang="en-US" altLang="en-US" sz="8000">
                <a:solidFill>
                  <a:schemeClr val="bg1"/>
                </a:solidFill>
              </a:rPr>
            </a:br>
            <a:r>
              <a:rPr lang="en-US" altLang="en-US" sz="8000">
                <a:solidFill>
                  <a:schemeClr val="bg1"/>
                </a:solidFill>
              </a:rPr>
              <a:t>GIFTS</a:t>
            </a:r>
            <a:br>
              <a:rPr lang="en-US" altLang="en-US" sz="8000">
                <a:solidFill>
                  <a:schemeClr val="bg1"/>
                </a:solidFill>
              </a:rPr>
            </a:br>
            <a:endParaRPr lang="en-US" altLang="en-US" sz="800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171825" y="474345"/>
            <a:ext cx="57150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800" dirty="0">
                <a:solidFill>
                  <a:srgbClr val="C00000"/>
                </a:solidFill>
                <a:latin typeface="Calibri" panose="020F0502020204030204" pitchFamily="34" charset="0"/>
                <a:cs typeface="Calibri" panose="020F0502020204030204" pitchFamily="34" charset="0"/>
              </a:rPr>
              <a:t>Frankincense is mixed into the anointing oil, it is burned on the altar of incense in the Holy Place and is sprinkled on the shewbread.</a:t>
            </a:r>
            <a:endParaRPr lang="en-US" altLang="en-US" sz="18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1136729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924300" y="2767280"/>
            <a:ext cx="3962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9600" b="1" dirty="0">
                <a:solidFill>
                  <a:srgbClr val="C00000"/>
                </a:solidFill>
                <a:latin typeface="Calibri" panose="020F0502020204030204" pitchFamily="34" charset="0"/>
                <a:cs typeface="Calibri" panose="020F0502020204030204" pitchFamily="34" charset="0"/>
              </a:rPr>
              <a:t>NOBLE</a:t>
            </a:r>
            <a:endParaRPr lang="en-US" altLang="en-US" sz="2800" b="1"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000" kern="0" dirty="0">
                <a:solidFill>
                  <a:schemeClr val="bg1"/>
                </a:solidFill>
                <a:latin typeface="Calibri" panose="020F0502020204030204" pitchFamily="34" charset="0"/>
                <a:ea typeface="+mj-ea"/>
                <a:cs typeface="Calibri" panose="020F0502020204030204" pitchFamily="34" charset="0"/>
              </a:rPr>
              <a:t>#1</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554511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924300" y="2514600"/>
            <a:ext cx="42291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800" dirty="0">
                <a:solidFill>
                  <a:srgbClr val="C00000"/>
                </a:solidFill>
                <a:latin typeface="Calibri" panose="020F0502020204030204" pitchFamily="34" charset="0"/>
                <a:cs typeface="Calibri" panose="020F0502020204030204" pitchFamily="34" charset="0"/>
              </a:rPr>
              <a:t>The best grade of incense</a:t>
            </a:r>
            <a:endParaRPr lang="en-US" altLang="en-US" sz="11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7200" kern="0" dirty="0">
                <a:solidFill>
                  <a:schemeClr val="bg1"/>
                </a:solidFill>
                <a:latin typeface="Calibri" panose="020F0502020204030204" pitchFamily="34" charset="0"/>
                <a:ea typeface="+mj-ea"/>
                <a:cs typeface="Calibri" panose="020F0502020204030204" pitchFamily="34" charset="0"/>
              </a:rPr>
              <a:t>#1</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651433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924300" y="2514600"/>
            <a:ext cx="42291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800" dirty="0">
                <a:solidFill>
                  <a:srgbClr val="C00000"/>
                </a:solidFill>
                <a:latin typeface="Calibri" panose="020F0502020204030204" pitchFamily="34" charset="0"/>
                <a:cs typeface="Calibri" panose="020F0502020204030204" pitchFamily="34" charset="0"/>
              </a:rPr>
              <a:t>Thanksgiving is the best kind of prayer to offer.</a:t>
            </a:r>
            <a:endParaRPr lang="en-US" altLang="en-US" sz="11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7200" kern="0" dirty="0">
                <a:solidFill>
                  <a:schemeClr val="bg1"/>
                </a:solidFill>
                <a:latin typeface="Calibri" panose="020F0502020204030204" pitchFamily="34" charset="0"/>
                <a:ea typeface="+mj-ea"/>
                <a:cs typeface="Calibri" panose="020F0502020204030204" pitchFamily="34" charset="0"/>
              </a:rPr>
              <a:t>#1</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247995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633789" y="1941255"/>
            <a:ext cx="5381625"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8000" b="1" dirty="0">
                <a:solidFill>
                  <a:srgbClr val="C00000"/>
                </a:solidFill>
                <a:latin typeface="Calibri" panose="020F0502020204030204" pitchFamily="34" charset="0"/>
                <a:cs typeface="Calibri" panose="020F0502020204030204" pitchFamily="34" charset="0"/>
              </a:rPr>
              <a:t>DESERT</a:t>
            </a:r>
          </a:p>
          <a:p>
            <a:pPr eaLnBrk="1" hangingPunct="1">
              <a:spcBef>
                <a:spcPct val="0"/>
              </a:spcBef>
              <a:buFontTx/>
              <a:buNone/>
            </a:pPr>
            <a:r>
              <a:rPr lang="en-US" altLang="en-US" sz="8000" b="1" dirty="0">
                <a:solidFill>
                  <a:srgbClr val="C00000"/>
                </a:solidFill>
                <a:latin typeface="Calibri" panose="020F0502020204030204" pitchFamily="34" charset="0"/>
                <a:cs typeface="Calibri" panose="020F0502020204030204" pitchFamily="34" charset="0"/>
              </a:rPr>
              <a:t>BORN</a:t>
            </a:r>
            <a:endParaRPr lang="en-US" altLang="en-US" sz="2000" b="1"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800" kern="0" dirty="0">
                <a:solidFill>
                  <a:schemeClr val="bg1"/>
                </a:solidFill>
                <a:latin typeface="Calibri" panose="020F0502020204030204" pitchFamily="34" charset="0"/>
                <a:ea typeface="+mj-ea"/>
                <a:cs typeface="Calibri" panose="020F0502020204030204" pitchFamily="34" charset="0"/>
              </a:rPr>
              <a:t>#2</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961434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152777" y="474345"/>
            <a:ext cx="5715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Boswellia / Olibanum trees</a:t>
            </a:r>
          </a:p>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grow in arid and dry places of the Arabian peninsula and the northern coast of Somaliland</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000" kern="0" dirty="0">
                <a:solidFill>
                  <a:schemeClr val="bg1"/>
                </a:solidFill>
                <a:latin typeface="Calibri" panose="020F0502020204030204" pitchFamily="34" charset="0"/>
                <a:ea typeface="+mj-ea"/>
                <a:cs typeface="Calibri" panose="020F0502020204030204" pitchFamily="34" charset="0"/>
              </a:rPr>
              <a:t>#2</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1760851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181352" y="1257300"/>
            <a:ext cx="57150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Praise is a powerful form of prayer because it declares God’s grace in the face of lack.</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000" kern="0" dirty="0">
                <a:solidFill>
                  <a:schemeClr val="bg1"/>
                </a:solidFill>
                <a:latin typeface="Calibri" panose="020F0502020204030204" pitchFamily="34" charset="0"/>
                <a:ea typeface="+mj-ea"/>
                <a:cs typeface="Calibri" panose="020F0502020204030204" pitchFamily="34" charset="0"/>
              </a:rPr>
              <a:t>#2</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1026364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590925" y="2514600"/>
            <a:ext cx="527685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9600" b="1" dirty="0">
                <a:solidFill>
                  <a:srgbClr val="C00000"/>
                </a:solidFill>
                <a:latin typeface="Calibri" panose="020F0502020204030204" pitchFamily="34" charset="0"/>
                <a:cs typeface="Calibri" panose="020F0502020204030204" pitchFamily="34" charset="0"/>
              </a:rPr>
              <a:t>INTIMATE</a:t>
            </a:r>
            <a:endParaRPr lang="en-US" altLang="en-US" sz="2800" b="1"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7200" b="1" kern="0" dirty="0">
                <a:solidFill>
                  <a:schemeClr val="bg1"/>
                </a:solidFill>
                <a:latin typeface="Calibri" panose="020F0502020204030204" pitchFamily="34" charset="0"/>
                <a:ea typeface="+mj-ea"/>
                <a:cs typeface="Calibri" panose="020F0502020204030204" pitchFamily="34" charset="0"/>
              </a:rPr>
              <a:t>#3</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7926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152777" y="474345"/>
            <a:ext cx="5715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Trees are lashed on their bark and the resin that oozes out, hardens and then is scraped off and used to burn for rich aroma</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000" kern="0" dirty="0">
                <a:solidFill>
                  <a:schemeClr val="bg1"/>
                </a:solidFill>
                <a:latin typeface="Calibri" panose="020F0502020204030204" pitchFamily="34" charset="0"/>
                <a:ea typeface="+mj-ea"/>
                <a:cs typeface="Calibri" panose="020F0502020204030204" pitchFamily="34" charset="0"/>
              </a:rPr>
              <a:t>#3</a:t>
            </a:r>
            <a:endParaRPr lang="en-US" sz="4000" kern="0" dirty="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492450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152777" y="474345"/>
            <a:ext cx="5715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The 12 loaves of shewbread was sprinkled with frankincense and speaks of intimate fellowship and bread covenant.</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000" kern="0" dirty="0">
                <a:solidFill>
                  <a:schemeClr val="bg1"/>
                </a:solidFill>
                <a:latin typeface="Calibri" panose="020F0502020204030204" pitchFamily="34" charset="0"/>
                <a:ea typeface="+mj-ea"/>
                <a:cs typeface="Calibri" panose="020F0502020204030204" pitchFamily="34" charset="0"/>
              </a:rPr>
              <a:t>#3</a:t>
            </a:r>
            <a:endParaRPr lang="en-US" sz="4000" kern="0" dirty="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702358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00400" y="429280"/>
            <a:ext cx="5715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000">
                <a:solidFill>
                  <a:srgbClr val="C00000"/>
                </a:solidFill>
                <a:latin typeface="Calibri" panose="020F0502020204030204" pitchFamily="34" charset="0"/>
                <a:cs typeface="Calibri" panose="020F0502020204030204" pitchFamily="34" charset="0"/>
              </a:rPr>
              <a:t>“ And when they came into the house, they saw the child with Mary his mother, and they fell down and worshipped him.  And opening their treasure boxes, they offered him gifts of gold, frankincense, and </a:t>
            </a:r>
            <a:r>
              <a:rPr lang="en-US" altLang="en-US" sz="4000" err="1">
                <a:solidFill>
                  <a:srgbClr val="C00000"/>
                </a:solidFill>
                <a:latin typeface="Calibri" panose="020F0502020204030204" pitchFamily="34" charset="0"/>
                <a:cs typeface="Calibri" panose="020F0502020204030204" pitchFamily="34" charset="0"/>
              </a:rPr>
              <a:t>myrhh</a:t>
            </a:r>
            <a:r>
              <a:rPr lang="en-US" altLang="en-US" sz="4000">
                <a:solidFill>
                  <a:srgbClr val="C00000"/>
                </a:solidFill>
                <a:latin typeface="Calibri" panose="020F0502020204030204" pitchFamily="34" charset="0"/>
                <a:cs typeface="Calibri" panose="020F0502020204030204" pitchFamily="34" charset="0"/>
              </a:rPr>
              <a:t>.” </a:t>
            </a: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Matthew 2:11</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886200" y="1102816"/>
            <a:ext cx="4263513"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400" dirty="0">
                <a:solidFill>
                  <a:srgbClr val="C00000"/>
                </a:solidFill>
                <a:latin typeface="Calibri" panose="020F0502020204030204" pitchFamily="34" charset="0"/>
                <a:cs typeface="Calibri" panose="020F0502020204030204" pitchFamily="34" charset="0"/>
              </a:rPr>
              <a:t>WORSHIP is a form of prayer that only gets deeper, more intimate, and more honest – through adversity </a:t>
            </a:r>
            <a:endParaRPr lang="en-US" altLang="en-US" sz="4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7200" b="1" kern="0" dirty="0">
                <a:solidFill>
                  <a:schemeClr val="bg1"/>
                </a:solidFill>
                <a:latin typeface="Calibri" panose="020F0502020204030204" pitchFamily="34" charset="0"/>
                <a:ea typeface="+mj-ea"/>
                <a:cs typeface="Calibri" panose="020F0502020204030204" pitchFamily="34" charset="0"/>
              </a:rPr>
              <a:t>#3</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468969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886200" y="1102816"/>
            <a:ext cx="4263513"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6000" dirty="0">
                <a:solidFill>
                  <a:srgbClr val="C00000"/>
                </a:solidFill>
                <a:latin typeface="Calibri" panose="020F0502020204030204" pitchFamily="34" charset="0"/>
                <a:cs typeface="Calibri" panose="020F0502020204030204" pitchFamily="34" charset="0"/>
              </a:rPr>
              <a:t>The fellowship of his sufferings…</a:t>
            </a:r>
            <a:endParaRPr lang="en-US" altLang="en-US" sz="54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7200" b="1" kern="0" dirty="0">
                <a:solidFill>
                  <a:schemeClr val="bg1"/>
                </a:solidFill>
                <a:latin typeface="Calibri" panose="020F0502020204030204" pitchFamily="34" charset="0"/>
                <a:ea typeface="+mj-ea"/>
                <a:cs typeface="Calibri" panose="020F0502020204030204" pitchFamily="34" charset="0"/>
              </a:rPr>
              <a:t>#3</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4131946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657600" y="2767280"/>
            <a:ext cx="5105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8000" b="1" dirty="0">
                <a:solidFill>
                  <a:srgbClr val="C00000"/>
                </a:solidFill>
                <a:latin typeface="Calibri" panose="020F0502020204030204" pitchFamily="34" charset="0"/>
                <a:cs typeface="Calibri" panose="020F0502020204030204" pitchFamily="34" charset="0"/>
              </a:rPr>
              <a:t>ASCENDS</a:t>
            </a:r>
            <a:endParaRPr lang="en-US" altLang="en-US" sz="2000" b="1"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6600" b="1" kern="0" dirty="0">
                <a:solidFill>
                  <a:schemeClr val="bg1"/>
                </a:solidFill>
                <a:latin typeface="Calibri" panose="020F0502020204030204" pitchFamily="34" charset="0"/>
                <a:ea typeface="+mj-ea"/>
                <a:cs typeface="Calibri" panose="020F0502020204030204" pitchFamily="34" charset="0"/>
              </a:rPr>
              <a:t>#4</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535504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771902" y="1257300"/>
            <a:ext cx="5105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400" dirty="0">
                <a:solidFill>
                  <a:srgbClr val="C00000"/>
                </a:solidFill>
                <a:latin typeface="Calibri" panose="020F0502020204030204" pitchFamily="34" charset="0"/>
                <a:cs typeface="Calibri" panose="020F0502020204030204" pitchFamily="34" charset="0"/>
              </a:rPr>
              <a:t>Incense is burned on earth and ascends into the heavens – we stand upon the earth and make request of heaven.</a:t>
            </a:r>
            <a:endParaRPr lang="en-US" altLang="en-US" sz="105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dirty="0">
                <a:solidFill>
                  <a:schemeClr val="bg1"/>
                </a:solidFill>
                <a:latin typeface="+mj-lt"/>
                <a:ea typeface="+mj-ea"/>
                <a:cs typeface="+mj-cs"/>
              </a:rPr>
              <a:t>#4</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786351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848100" y="1580108"/>
            <a:ext cx="510540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400" dirty="0">
                <a:solidFill>
                  <a:srgbClr val="C00000"/>
                </a:solidFill>
                <a:latin typeface="Calibri" panose="020F0502020204030204" pitchFamily="34" charset="0"/>
                <a:cs typeface="Calibri" panose="020F0502020204030204" pitchFamily="34" charset="0"/>
              </a:rPr>
              <a:t>Our requests are made of a heavenly Father that has everything that we need.</a:t>
            </a:r>
            <a:endParaRPr lang="en-US" altLang="en-US" sz="105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dirty="0">
                <a:solidFill>
                  <a:schemeClr val="bg1"/>
                </a:solidFill>
                <a:latin typeface="+mj-lt"/>
                <a:ea typeface="+mj-ea"/>
                <a:cs typeface="+mj-cs"/>
              </a:rPr>
              <a:t>#4</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42750422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848100" y="2372142"/>
            <a:ext cx="51054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400" dirty="0">
                <a:solidFill>
                  <a:srgbClr val="C00000"/>
                </a:solidFill>
                <a:latin typeface="Calibri" panose="020F0502020204030204" pitchFamily="34" charset="0"/>
                <a:cs typeface="Calibri" panose="020F0502020204030204" pitchFamily="34" charset="0"/>
              </a:rPr>
              <a:t>We function as priests in INTERCESSION</a:t>
            </a:r>
            <a:endParaRPr lang="en-US" altLang="en-US" sz="105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dirty="0">
                <a:solidFill>
                  <a:schemeClr val="bg1"/>
                </a:solidFill>
                <a:latin typeface="+mj-lt"/>
                <a:ea typeface="+mj-ea"/>
                <a:cs typeface="+mj-cs"/>
              </a:rPr>
              <a:t>#4</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636423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86125" y="2549604"/>
            <a:ext cx="57150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dirty="0">
                <a:solidFill>
                  <a:srgbClr val="C00000"/>
                </a:solidFill>
                <a:latin typeface="Calibri" panose="020F0502020204030204" pitchFamily="34" charset="0"/>
                <a:cs typeface="Calibri" panose="020F0502020204030204" pitchFamily="34" charset="0"/>
              </a:rPr>
              <a:t>FRANKINCENSE</a:t>
            </a: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138448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00400" y="972383"/>
            <a:ext cx="57150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Why does the bible feature this “noble incense” from Exodus to Revelation?</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1239518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00400" y="1524000"/>
            <a:ext cx="5715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Why did these Magi bring it as one of their gifts?</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462530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85241" y="228600"/>
            <a:ext cx="5715000"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000" dirty="0">
                <a:solidFill>
                  <a:srgbClr val="C00000"/>
                </a:solidFill>
                <a:latin typeface="Calibri" panose="020F0502020204030204" pitchFamily="34" charset="0"/>
                <a:cs typeface="Calibri" panose="020F0502020204030204" pitchFamily="34" charset="0"/>
              </a:rPr>
              <a:t>“A multitude of camels will cover you, the young camels of Midian and Ephah; All those from Sheba will come; They will bring gold and frankincense, and will bear good news of the praises of the Lord.</a:t>
            </a:r>
          </a:p>
          <a:p>
            <a:pPr eaLnBrk="1" hangingPunct="1">
              <a:spcBef>
                <a:spcPct val="0"/>
              </a:spcBef>
              <a:buFontTx/>
              <a:buNone/>
            </a:pPr>
            <a:r>
              <a:rPr lang="en-US" altLang="en-US" sz="4000" dirty="0">
                <a:solidFill>
                  <a:srgbClr val="C00000"/>
                </a:solidFill>
                <a:latin typeface="Calibri" panose="020F0502020204030204" pitchFamily="34" charset="0"/>
                <a:cs typeface="Calibri" panose="020F0502020204030204" pitchFamily="34" charset="0"/>
              </a:rPr>
              <a:t>			</a:t>
            </a:r>
            <a:r>
              <a:rPr lang="en-US" altLang="en-US" sz="4000" i="1" dirty="0">
                <a:solidFill>
                  <a:srgbClr val="C00000"/>
                </a:solidFill>
                <a:latin typeface="Calibri" panose="020F0502020204030204" pitchFamily="34" charset="0"/>
                <a:cs typeface="Calibri" panose="020F0502020204030204" pitchFamily="34" charset="0"/>
              </a:rPr>
              <a:t>Isaiah 60:6</a:t>
            </a:r>
            <a:endParaRPr lang="en-US" altLang="en-US" sz="1400" i="1"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095849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00400" y="1793438"/>
            <a:ext cx="5715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a:solidFill>
                  <a:srgbClr val="C00000"/>
                </a:solidFill>
                <a:latin typeface="Calibri" panose="020F0502020204030204" pitchFamily="34" charset="0"/>
                <a:cs typeface="Calibri" panose="020F0502020204030204" pitchFamily="34" charset="0"/>
              </a:rPr>
              <a:t>In what way can I bring this gift to the Christ of God?</a:t>
            </a:r>
            <a:endParaRPr lang="en-US" altLang="en-US" sz="20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523325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00400" y="1524000"/>
            <a:ext cx="57150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Frankincense was an important part of the ministry of the priests within the temple.</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168987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171825" y="474345"/>
            <a:ext cx="5715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Frankincense is mentioned 17 times in Scripture mostly in connection with the function of the temple</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426733119"/>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1214</TotalTime>
  <Words>479</Words>
  <Application>Microsoft Office PowerPoint</Application>
  <PresentationFormat>On-screen Show (4:3)</PresentationFormat>
  <Paragraphs>76</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Calibri</vt:lpstr>
      <vt:lpstr>Times New Roman</vt:lpstr>
      <vt:lpstr>Default Design</vt:lpstr>
      <vt:lpstr>THREE GIFTS </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vector>
  </TitlesOfParts>
  <Company>Visual Impact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TCWM</dc:creator>
  <cp:lastModifiedBy>Douglas Martin</cp:lastModifiedBy>
  <cp:revision>1</cp:revision>
  <cp:lastPrinted>2017-12-10T14:41:31Z</cp:lastPrinted>
  <dcterms:created xsi:type="dcterms:W3CDTF">2006-12-02T02:28:04Z</dcterms:created>
  <dcterms:modified xsi:type="dcterms:W3CDTF">2020-12-13T14:17:05Z</dcterms:modified>
</cp:coreProperties>
</file>