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322" r:id="rId3"/>
    <p:sldId id="323" r:id="rId4"/>
    <p:sldId id="324" r:id="rId5"/>
    <p:sldId id="325" r:id="rId6"/>
    <p:sldId id="317" r:id="rId7"/>
    <p:sldId id="313" r:id="rId8"/>
    <p:sldId id="311" r:id="rId9"/>
    <p:sldId id="307" r:id="rId10"/>
    <p:sldId id="314" r:id="rId11"/>
    <p:sldId id="300" r:id="rId12"/>
    <p:sldId id="316" r:id="rId13"/>
    <p:sldId id="315" r:id="rId14"/>
    <p:sldId id="309" r:id="rId15"/>
    <p:sldId id="301" r:id="rId16"/>
    <p:sldId id="320" r:id="rId17"/>
    <p:sldId id="310" r:id="rId18"/>
    <p:sldId id="302" r:id="rId19"/>
    <p:sldId id="260" r:id="rId20"/>
    <p:sldId id="295" r:id="rId21"/>
    <p:sldId id="312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1E8284-46B0-4FA7-8001-9C6C7BEBC0C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95F319-6AC1-4312-960A-0B78826AE7E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5382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57451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6000" b="1" dirty="0" smtClean="0"/>
              <a:t>    </a:t>
            </a:r>
            <a:r>
              <a:rPr lang="en-US" sz="6000" b="1" dirty="0" smtClean="0"/>
              <a:t>            </a:t>
            </a:r>
            <a:r>
              <a:rPr lang="en-US" sz="6000" b="1" dirty="0" smtClean="0">
                <a:solidFill>
                  <a:srgbClr val="FF0000"/>
                </a:solidFill>
              </a:rPr>
              <a:t>THE GOSPEL </a:t>
            </a:r>
          </a:p>
          <a:p>
            <a:pPr marL="36576" indent="0">
              <a:buNone/>
            </a:pP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6000" b="1" dirty="0" smtClean="0">
                <a:solidFill>
                  <a:srgbClr val="FF0000"/>
                </a:solidFill>
              </a:rPr>
              <a:t>AND </a:t>
            </a:r>
          </a:p>
          <a:p>
            <a:pPr marL="36576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                CHRISTMAS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9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dirty="0" smtClean="0"/>
              <a:t>1.  Saved from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Hebrews 9:26</a:t>
            </a: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He </a:t>
            </a:r>
            <a:r>
              <a:rPr lang="en-US" sz="4000" b="1" dirty="0"/>
              <a:t>has appeared once for all at the end of the ages to put away sin by the sacrifice of </a:t>
            </a:r>
            <a:r>
              <a:rPr lang="en-US" sz="4000" b="1" dirty="0" smtClean="0"/>
              <a:t>himself.   ESV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9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    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Revealed the Kingdom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The kingdom of God was at the center of all Jesus’ teaching.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1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   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Revealed the Kingdom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Jesus was teaching </a:t>
            </a:r>
            <a:r>
              <a:rPr lang="en-US" sz="4000" b="1" dirty="0" smtClean="0"/>
              <a:t>anyone who would listen that the</a:t>
            </a:r>
            <a:r>
              <a:rPr lang="en-US" sz="4000" b="1" dirty="0" smtClean="0"/>
              <a:t> kingdom of God was a here and now reality. </a:t>
            </a:r>
          </a:p>
          <a:p>
            <a:pPr marL="36576" indent="0">
              <a:buNone/>
            </a:pPr>
            <a:r>
              <a:rPr lang="en-US" sz="4000" b="1" dirty="0" smtClean="0"/>
              <a:t>He had no other subject.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           Luke 12:32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32  Fear </a:t>
            </a:r>
            <a:r>
              <a:rPr lang="en-US" sz="4000" b="1" dirty="0"/>
              <a:t>not, little flock, for it is your Father's good pleasure to </a:t>
            </a:r>
            <a:endParaRPr lang="en-US" sz="4000" b="1" dirty="0" smtClean="0"/>
          </a:p>
          <a:p>
            <a:pPr marL="36576" indent="0">
              <a:buNone/>
            </a:pPr>
            <a:r>
              <a:rPr lang="en-US" sz="4000" b="1" dirty="0" smtClean="0"/>
              <a:t>give </a:t>
            </a:r>
            <a:r>
              <a:rPr lang="en-US" sz="4000" b="1" dirty="0"/>
              <a:t>you the </a:t>
            </a:r>
            <a:r>
              <a:rPr lang="en-US" sz="4000" b="1" dirty="0" smtClean="0"/>
              <a:t>kingdom.      ESV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7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            Luke 4:43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I </a:t>
            </a:r>
            <a:r>
              <a:rPr lang="en-US" sz="4000" b="1" dirty="0"/>
              <a:t>must preach the good news of the kingdom of God to the other towns as well; for I was sent for this </a:t>
            </a:r>
            <a:r>
              <a:rPr lang="en-US" sz="4000" b="1" dirty="0" smtClean="0"/>
              <a:t>purpose.      ESV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8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           Luke 17:21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21 Indeed</a:t>
            </a:r>
            <a:r>
              <a:rPr lang="en-US" sz="4000" b="1" dirty="0"/>
              <a:t>, the kingdom of God is within 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entos</a:t>
            </a:r>
            <a:r>
              <a:rPr lang="en-US" sz="4000" b="1" dirty="0" smtClean="0"/>
              <a:t>—inside) you</a:t>
            </a:r>
            <a:r>
              <a:rPr lang="en-US" sz="4000" b="1" dirty="0"/>
              <a:t>." </a:t>
            </a:r>
            <a:r>
              <a:rPr lang="en-US" sz="4000" b="1" dirty="0" smtClean="0"/>
              <a:t>NKJV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8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3 Jesus overcame the devil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1John </a:t>
            </a:r>
            <a:r>
              <a:rPr lang="en-US" dirty="0"/>
              <a:t>3:8</a:t>
            </a: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The </a:t>
            </a:r>
            <a:r>
              <a:rPr lang="en-US" sz="4000" b="1" dirty="0"/>
              <a:t>reason the Son of God appeared was to destroy the </a:t>
            </a:r>
            <a:endParaRPr lang="en-US" sz="4000" b="1" dirty="0" smtClean="0"/>
          </a:p>
          <a:p>
            <a:pPr marL="36576" indent="0">
              <a:buNone/>
            </a:pPr>
            <a:r>
              <a:rPr lang="en-US" sz="4000" b="1" dirty="0" smtClean="0"/>
              <a:t>works </a:t>
            </a:r>
            <a:r>
              <a:rPr lang="en-US" sz="4000" b="1" dirty="0"/>
              <a:t>of the devil. </a:t>
            </a:r>
            <a:r>
              <a:rPr lang="en-US" sz="4000" b="1" dirty="0" smtClean="0"/>
              <a:t>     ESV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0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Jesus overcame the devil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Mercy forgave us, but we’re still just as dead.  How do we come to life?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9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dirty="0" smtClean="0"/>
              <a:t>  2 Cor</a:t>
            </a:r>
            <a:r>
              <a:rPr lang="en-US" dirty="0" smtClean="0"/>
              <a:t>inthians 5:17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820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4000" b="1" dirty="0" smtClean="0"/>
          </a:p>
          <a:p>
            <a:pPr marL="36576" indent="0">
              <a:buNone/>
            </a:pPr>
            <a:r>
              <a:rPr lang="en-US" sz="4000" b="1" dirty="0" smtClean="0"/>
              <a:t>Therefore</a:t>
            </a:r>
            <a:r>
              <a:rPr lang="en-US" sz="4000" b="1" dirty="0"/>
              <a:t>, if anyone is in Christ, he is a new creation.  The old has passed away; behold, the new has come. </a:t>
            </a:r>
            <a:r>
              <a:rPr lang="en-US" sz="4000" b="1" dirty="0" smtClean="0"/>
              <a:t>   ESV</a:t>
            </a:r>
            <a:endParaRPr lang="en-US" sz="4000" b="1" dirty="0"/>
          </a:p>
          <a:p>
            <a:pPr marL="36576" indent="0">
              <a:buNone/>
            </a:pPr>
            <a:r>
              <a:rPr lang="en-US" sz="4000" dirty="0"/>
              <a:t> 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3892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The new creation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endParaRPr lang="en-US" sz="4000" b="1" dirty="0" smtClean="0"/>
          </a:p>
          <a:p>
            <a:pPr marL="36576" indent="0">
              <a:buNone/>
            </a:pPr>
            <a:r>
              <a:rPr lang="en-US" sz="4300" b="1" dirty="0" smtClean="0"/>
              <a:t>A vital part of the gospel is that Jesus established the new creation.  Forgiveness without it is pointless.</a:t>
            </a:r>
            <a:endParaRPr lang="en-US" sz="4300" b="1" dirty="0"/>
          </a:p>
          <a:p>
            <a:pPr marL="36576" indent="0">
              <a:buNone/>
            </a:pPr>
            <a:endParaRPr lang="en-US" sz="4000" b="1" dirty="0"/>
          </a:p>
          <a:p>
            <a:pPr marL="36576" indent="0">
              <a:buNone/>
            </a:pPr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740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rmAutofit/>
          </a:bodyPr>
          <a:lstStyle/>
          <a:p>
            <a:endParaRPr lang="en-US" sz="5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 algn="ctr">
              <a:buNone/>
            </a:pPr>
            <a:endParaRPr lang="en-US" sz="4000" b="1" dirty="0" smtClean="0"/>
          </a:p>
          <a:p>
            <a:pPr marL="36576" indent="0" algn="ctr">
              <a:buNone/>
            </a:pP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328566" cy="62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9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gospel and Christmas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820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4000" b="1" dirty="0" smtClean="0"/>
          </a:p>
          <a:p>
            <a:pPr marL="36576" indent="0">
              <a:buNone/>
            </a:pPr>
            <a:r>
              <a:rPr lang="en-US" sz="4000" b="1" dirty="0" smtClean="0"/>
              <a:t>The meaning of Christmas is the good news that Jesus accomplished his 4 fold mission.</a:t>
            </a:r>
            <a:endParaRPr lang="en-US" sz="4000" b="1" dirty="0"/>
          </a:p>
          <a:p>
            <a:pPr marL="36576" indent="0">
              <a:buNone/>
            </a:pPr>
            <a:r>
              <a:rPr lang="en-US" sz="4000" dirty="0"/>
              <a:t> 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499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The reality of this </a:t>
            </a:r>
            <a:r>
              <a:rPr lang="en-US" sz="4000" b="1" dirty="0" smtClean="0"/>
              <a:t>is that your hope, your dreams, your past, your future is all wrapped up in that little baby in the manger.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03179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en-US" sz="4000" b="1" dirty="0" smtClean="0"/>
              <a:t>Lord</a:t>
            </a:r>
            <a:r>
              <a:rPr lang="en-US" sz="4000" b="1" dirty="0" smtClean="0"/>
              <a:t>, </a:t>
            </a:r>
            <a:r>
              <a:rPr lang="en-US" sz="4000" b="1" dirty="0" smtClean="0"/>
              <a:t>thank you for dying for us, removing sin, stripping Satan of his power, revealing the kingdom, and being the first new creature </a:t>
            </a:r>
            <a:r>
              <a:rPr lang="en-US" sz="4000" b="1" dirty="0" smtClean="0"/>
              <a:t>on the earth.</a:t>
            </a:r>
            <a:r>
              <a:rPr lang="en-US" sz="4000" b="1" dirty="0" smtClean="0"/>
              <a:t> That was you, but it’s also us.  We also are new creatures with a new destiny.  Now we have a new life and a bright future, all because of Christmas….through Christ our Lord…Amen.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7005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00999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02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54864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28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             elf</a:t>
            </a:r>
            <a:endParaRPr lang="en-US" sz="7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1821"/>
            <a:ext cx="7467600" cy="398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79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PART MEANING OF CHRISTMAS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1.  Jesus saved from sin.</a:t>
            </a:r>
          </a:p>
          <a:p>
            <a:pPr marL="36576" indent="0">
              <a:buNone/>
            </a:pPr>
            <a:r>
              <a:rPr lang="en-US" sz="4000" b="1" dirty="0" smtClean="0"/>
              <a:t>2.   Jesus revealed the kingdom.</a:t>
            </a:r>
          </a:p>
          <a:p>
            <a:pPr marL="36576" indent="0">
              <a:buNone/>
            </a:pPr>
            <a:r>
              <a:rPr lang="en-US" sz="4000" b="1" dirty="0" smtClean="0"/>
              <a:t>3.   Jesus overcame the devil.</a:t>
            </a:r>
          </a:p>
          <a:p>
            <a:pPr marL="36576" indent="0">
              <a:buNone/>
            </a:pPr>
            <a:r>
              <a:rPr lang="en-US" sz="4000" b="1" dirty="0" smtClean="0"/>
              <a:t>4.   The new creation.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5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dirty="0" smtClean="0"/>
              <a:t> 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Saved from sin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sz="2800" b="1" dirty="0" smtClean="0"/>
              <a:t>Matthew 1:21 </a:t>
            </a:r>
          </a:p>
          <a:p>
            <a:pPr marL="36576" indent="0">
              <a:buNone/>
            </a:pPr>
            <a:r>
              <a:rPr lang="en-US" sz="4000" b="1" dirty="0" smtClean="0"/>
              <a:t>Y</a:t>
            </a:r>
            <a:r>
              <a:rPr lang="en-US" sz="4000" b="1" dirty="0" smtClean="0"/>
              <a:t>ou </a:t>
            </a:r>
            <a:r>
              <a:rPr lang="en-US" sz="4000" b="1" dirty="0"/>
              <a:t>shall call his name Jesus, </a:t>
            </a:r>
            <a:endParaRPr lang="en-US" sz="4000" b="1" dirty="0" smtClean="0"/>
          </a:p>
          <a:p>
            <a:pPr marL="36576" indent="0">
              <a:buNone/>
            </a:pPr>
            <a:r>
              <a:rPr lang="en-US" sz="4000" b="1" dirty="0" smtClean="0"/>
              <a:t>for </a:t>
            </a:r>
            <a:r>
              <a:rPr lang="en-US" sz="4000" b="1" dirty="0"/>
              <a:t>he will save his people from their </a:t>
            </a:r>
            <a:r>
              <a:rPr lang="en-US" sz="4000" b="1" dirty="0" smtClean="0"/>
              <a:t>sins.       ESV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2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dirty="0" smtClean="0"/>
              <a:t>1.  Saved from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Colossians 2:12-13</a:t>
            </a: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God raised him from the dead… and </a:t>
            </a:r>
            <a:r>
              <a:rPr lang="en-US" sz="4000" b="1" dirty="0" smtClean="0"/>
              <a:t>you</a:t>
            </a:r>
            <a:r>
              <a:rPr lang="en-US" sz="4000" b="1" dirty="0"/>
              <a:t>, who were </a:t>
            </a:r>
            <a:r>
              <a:rPr lang="en-US" sz="4000" b="1" dirty="0" smtClean="0"/>
              <a:t>dead… </a:t>
            </a:r>
            <a:r>
              <a:rPr lang="en-US" sz="4000" b="1" dirty="0"/>
              <a:t>God made alive together with </a:t>
            </a:r>
            <a:r>
              <a:rPr lang="en-US" sz="4000" b="1" dirty="0" smtClean="0"/>
              <a:t>him. 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2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dirty="0" smtClean="0"/>
              <a:t>1. Saved from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Colossians 2:14</a:t>
            </a:r>
            <a:endParaRPr lang="en-US" dirty="0"/>
          </a:p>
          <a:p>
            <a:pPr marL="36576" indent="0">
              <a:buNone/>
            </a:pPr>
            <a:r>
              <a:rPr lang="en-US" sz="4000" b="1" dirty="0" smtClean="0"/>
              <a:t> </a:t>
            </a:r>
            <a:r>
              <a:rPr lang="en-US" sz="4000" b="1" dirty="0" smtClean="0"/>
              <a:t>He forgave us</a:t>
            </a:r>
            <a:r>
              <a:rPr lang="en-US" sz="4000" b="1" dirty="0" smtClean="0"/>
              <a:t> </a:t>
            </a:r>
            <a:r>
              <a:rPr lang="en-US" sz="4000" b="1" dirty="0"/>
              <a:t>all our </a:t>
            </a:r>
            <a:r>
              <a:rPr lang="en-US" sz="4000" b="1" dirty="0" smtClean="0"/>
              <a:t>trespasses by </a:t>
            </a:r>
            <a:r>
              <a:rPr lang="en-US" sz="4000" b="1" dirty="0"/>
              <a:t>canceling the record of debt </a:t>
            </a:r>
            <a:endParaRPr lang="en-US" sz="4000" b="1" dirty="0" smtClean="0"/>
          </a:p>
          <a:p>
            <a:pPr marL="36576" indent="0">
              <a:buNone/>
            </a:pPr>
            <a:r>
              <a:rPr lang="en-US" sz="4000" b="1" dirty="0" smtClean="0"/>
              <a:t>that </a:t>
            </a:r>
            <a:r>
              <a:rPr lang="en-US" sz="4000" b="1" dirty="0"/>
              <a:t>stood against </a:t>
            </a:r>
            <a:r>
              <a:rPr lang="en-US" sz="4000" b="1" dirty="0" smtClean="0"/>
              <a:t>us. </a:t>
            </a:r>
            <a:endParaRPr lang="en-US" sz="4000" b="1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91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18056</TotalTime>
  <Words>516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PowerPoint Presentation</vt:lpstr>
      <vt:lpstr>PowerPoint Presentation</vt:lpstr>
      <vt:lpstr>PowerPoint Presentation</vt:lpstr>
      <vt:lpstr>PowerPoint Presentation</vt:lpstr>
      <vt:lpstr>             elf</vt:lpstr>
      <vt:lpstr>  4 PART MEANING OF CHRISTMAS</vt:lpstr>
      <vt:lpstr>            1. Saved from sin</vt:lpstr>
      <vt:lpstr>         1.  Saved from sin</vt:lpstr>
      <vt:lpstr>         1. Saved from sin</vt:lpstr>
      <vt:lpstr>         1.  Saved from sin</vt:lpstr>
      <vt:lpstr>          2. Revealed the Kingdom</vt:lpstr>
      <vt:lpstr>         2. Revealed the Kingdom</vt:lpstr>
      <vt:lpstr>               Luke 12:32</vt:lpstr>
      <vt:lpstr>                Luke 4:43</vt:lpstr>
      <vt:lpstr>               Luke 17:21</vt:lpstr>
      <vt:lpstr>   3 Jesus overcame the devil</vt:lpstr>
      <vt:lpstr> 3. Jesus overcame the devil</vt:lpstr>
      <vt:lpstr>           2 Corinthians 5:17</vt:lpstr>
      <vt:lpstr>4. The new creation</vt:lpstr>
      <vt:lpstr>          The gospel and Christmas</vt:lpstr>
      <vt:lpstr>             </vt:lpstr>
      <vt:lpstr>                Prayer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stevo</dc:creator>
  <cp:lastModifiedBy>stevo</cp:lastModifiedBy>
  <cp:revision>84</cp:revision>
  <dcterms:created xsi:type="dcterms:W3CDTF">2020-05-10T15:24:31Z</dcterms:created>
  <dcterms:modified xsi:type="dcterms:W3CDTF">2020-12-09T14:59:45Z</dcterms:modified>
</cp:coreProperties>
</file>