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9"/>
  </p:handoutMasterIdLst>
  <p:sldIdLst>
    <p:sldId id="258" r:id="rId2"/>
    <p:sldId id="288" r:id="rId3"/>
    <p:sldId id="289" r:id="rId4"/>
    <p:sldId id="300" r:id="rId5"/>
    <p:sldId id="301" r:id="rId6"/>
    <p:sldId id="302" r:id="rId7"/>
    <p:sldId id="303" r:id="rId8"/>
    <p:sldId id="290" r:id="rId9"/>
    <p:sldId id="296" r:id="rId10"/>
    <p:sldId id="291" r:id="rId11"/>
    <p:sldId id="295" r:id="rId12"/>
    <p:sldId id="292" r:id="rId13"/>
    <p:sldId id="297" r:id="rId14"/>
    <p:sldId id="293" r:id="rId15"/>
    <p:sldId id="298" r:id="rId16"/>
    <p:sldId id="294" r:id="rId17"/>
    <p:sldId id="299" r:id="rId18"/>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00D5594-66AD-4962-BCF8-CFD9325470B1}"/>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96622F6C-91BA-4EB1-AE94-E5802FFC0760}"/>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smtClean="0"/>
            </a:lvl1pPr>
          </a:lstStyle>
          <a:p>
            <a:pPr>
              <a:defRPr/>
            </a:pPr>
            <a:fld id="{FAE9049F-E374-4DA0-A532-DB5393AB71C7}" type="datetimeFigureOut">
              <a:rPr lang="en-US"/>
              <a:pPr>
                <a:defRPr/>
              </a:pPr>
              <a:t>12/6/2020</a:t>
            </a:fld>
            <a:endParaRPr lang="en-US"/>
          </a:p>
        </p:txBody>
      </p:sp>
      <p:sp>
        <p:nvSpPr>
          <p:cNvPr id="4" name="Footer Placeholder 3">
            <a:extLst>
              <a:ext uri="{FF2B5EF4-FFF2-40B4-BE49-F238E27FC236}">
                <a16:creationId xmlns:a16="http://schemas.microsoft.com/office/drawing/2014/main" id="{FCFEDFDA-1210-492C-9DA8-C4829C8BCFFF}"/>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a:extLst>
              <a:ext uri="{FF2B5EF4-FFF2-40B4-BE49-F238E27FC236}">
                <a16:creationId xmlns:a16="http://schemas.microsoft.com/office/drawing/2014/main" id="{21A97303-103B-41A2-9B42-CD98D3B624D4}"/>
              </a:ext>
            </a:extLst>
          </p:cNvPr>
          <p:cNvSpPr>
            <a:spLocks noGrp="1"/>
          </p:cNvSpPr>
          <p:nvPr>
            <p:ph type="sldNum" sz="quarter" idx="3"/>
          </p:nvPr>
        </p:nvSpPr>
        <p:spPr>
          <a:xfrm>
            <a:off x="3970338" y="8829675"/>
            <a:ext cx="3038475" cy="466725"/>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A80B159E-87FD-4633-91A8-5024A24EFC26}"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62674852-13BB-40A9-9490-F1F528F41B3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5D0E12D-A2FC-4B47-A953-4979522B6DF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79B9CA1-D666-4CC6-815F-A374E495A52B}"/>
              </a:ext>
            </a:extLst>
          </p:cNvPr>
          <p:cNvSpPr>
            <a:spLocks noGrp="1" noChangeArrowheads="1"/>
          </p:cNvSpPr>
          <p:nvPr>
            <p:ph type="sldNum" sz="quarter" idx="12"/>
          </p:nvPr>
        </p:nvSpPr>
        <p:spPr>
          <a:ln/>
        </p:spPr>
        <p:txBody>
          <a:bodyPr/>
          <a:lstStyle>
            <a:lvl1pPr>
              <a:defRPr/>
            </a:lvl1pPr>
          </a:lstStyle>
          <a:p>
            <a:fld id="{A4C4A8BF-79D1-492C-B47C-1EDE12B675B4}" type="slidenum">
              <a:rPr lang="en-US" altLang="en-US"/>
              <a:pPr/>
              <a:t>‹#›</a:t>
            </a:fld>
            <a:endParaRPr lang="en-US" altLang="en-US"/>
          </a:p>
        </p:txBody>
      </p:sp>
    </p:spTree>
    <p:extLst>
      <p:ext uri="{BB962C8B-B14F-4D97-AF65-F5344CB8AC3E}">
        <p14:creationId xmlns:p14="http://schemas.microsoft.com/office/powerpoint/2010/main" val="2982723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926EAAB-E2D1-4FEE-BBA2-13352C60F56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D69376B-B5F6-47C0-A1BE-6B90583FF2C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E811798-A52A-4D61-ACCB-18CC94094B14}"/>
              </a:ext>
            </a:extLst>
          </p:cNvPr>
          <p:cNvSpPr>
            <a:spLocks noGrp="1" noChangeArrowheads="1"/>
          </p:cNvSpPr>
          <p:nvPr>
            <p:ph type="sldNum" sz="quarter" idx="12"/>
          </p:nvPr>
        </p:nvSpPr>
        <p:spPr>
          <a:ln/>
        </p:spPr>
        <p:txBody>
          <a:bodyPr/>
          <a:lstStyle>
            <a:lvl1pPr>
              <a:defRPr/>
            </a:lvl1pPr>
          </a:lstStyle>
          <a:p>
            <a:fld id="{BA0B6F9B-E1A5-40D7-A374-B483F0614D68}" type="slidenum">
              <a:rPr lang="en-US" altLang="en-US"/>
              <a:pPr/>
              <a:t>‹#›</a:t>
            </a:fld>
            <a:endParaRPr lang="en-US" altLang="en-US"/>
          </a:p>
        </p:txBody>
      </p:sp>
    </p:spTree>
    <p:extLst>
      <p:ext uri="{BB962C8B-B14F-4D97-AF65-F5344CB8AC3E}">
        <p14:creationId xmlns:p14="http://schemas.microsoft.com/office/powerpoint/2010/main" val="1024257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9006A85-A580-45F1-8471-3A15254D354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431B4E2-EB85-4BC6-9FA1-EAE0E1C264C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C9B95FC-5BDA-4149-9264-40587DC6AC99}"/>
              </a:ext>
            </a:extLst>
          </p:cNvPr>
          <p:cNvSpPr>
            <a:spLocks noGrp="1" noChangeArrowheads="1"/>
          </p:cNvSpPr>
          <p:nvPr>
            <p:ph type="sldNum" sz="quarter" idx="12"/>
          </p:nvPr>
        </p:nvSpPr>
        <p:spPr>
          <a:ln/>
        </p:spPr>
        <p:txBody>
          <a:bodyPr/>
          <a:lstStyle>
            <a:lvl1pPr>
              <a:defRPr/>
            </a:lvl1pPr>
          </a:lstStyle>
          <a:p>
            <a:fld id="{A603AA5C-6182-4AD4-8F22-4E17237B513F}" type="slidenum">
              <a:rPr lang="en-US" altLang="en-US"/>
              <a:pPr/>
              <a:t>‹#›</a:t>
            </a:fld>
            <a:endParaRPr lang="en-US" altLang="en-US"/>
          </a:p>
        </p:txBody>
      </p:sp>
    </p:spTree>
    <p:extLst>
      <p:ext uri="{BB962C8B-B14F-4D97-AF65-F5344CB8AC3E}">
        <p14:creationId xmlns:p14="http://schemas.microsoft.com/office/powerpoint/2010/main" val="1389432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2C58864-51EF-4E73-A370-DD691452095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E9C22AA-9728-48BE-B364-18E1E1E2AF5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5137AC0-8C4D-4479-B843-57F5DB26656C}"/>
              </a:ext>
            </a:extLst>
          </p:cNvPr>
          <p:cNvSpPr>
            <a:spLocks noGrp="1" noChangeArrowheads="1"/>
          </p:cNvSpPr>
          <p:nvPr>
            <p:ph type="sldNum" sz="quarter" idx="12"/>
          </p:nvPr>
        </p:nvSpPr>
        <p:spPr>
          <a:ln/>
        </p:spPr>
        <p:txBody>
          <a:bodyPr/>
          <a:lstStyle>
            <a:lvl1pPr>
              <a:defRPr/>
            </a:lvl1pPr>
          </a:lstStyle>
          <a:p>
            <a:fld id="{45F329BC-24B1-43F4-9D5D-77ADD4A7F091}" type="slidenum">
              <a:rPr lang="en-US" altLang="en-US"/>
              <a:pPr/>
              <a:t>‹#›</a:t>
            </a:fld>
            <a:endParaRPr lang="en-US" altLang="en-US"/>
          </a:p>
        </p:txBody>
      </p:sp>
    </p:spTree>
    <p:extLst>
      <p:ext uri="{BB962C8B-B14F-4D97-AF65-F5344CB8AC3E}">
        <p14:creationId xmlns:p14="http://schemas.microsoft.com/office/powerpoint/2010/main" val="2004517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CEA794AF-6E68-451D-A6A9-0B5A2CD034D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F725A5D-05AA-42C2-A7F0-536C4030CEE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096D4AF-C384-4155-A132-7B148D19C3AD}"/>
              </a:ext>
            </a:extLst>
          </p:cNvPr>
          <p:cNvSpPr>
            <a:spLocks noGrp="1" noChangeArrowheads="1"/>
          </p:cNvSpPr>
          <p:nvPr>
            <p:ph type="sldNum" sz="quarter" idx="12"/>
          </p:nvPr>
        </p:nvSpPr>
        <p:spPr>
          <a:ln/>
        </p:spPr>
        <p:txBody>
          <a:bodyPr/>
          <a:lstStyle>
            <a:lvl1pPr>
              <a:defRPr/>
            </a:lvl1pPr>
          </a:lstStyle>
          <a:p>
            <a:fld id="{B51CBBD1-1559-4CF8-8527-CE7278A01C61}" type="slidenum">
              <a:rPr lang="en-US" altLang="en-US"/>
              <a:pPr/>
              <a:t>‹#›</a:t>
            </a:fld>
            <a:endParaRPr lang="en-US" altLang="en-US"/>
          </a:p>
        </p:txBody>
      </p:sp>
    </p:spTree>
    <p:extLst>
      <p:ext uri="{BB962C8B-B14F-4D97-AF65-F5344CB8AC3E}">
        <p14:creationId xmlns:p14="http://schemas.microsoft.com/office/powerpoint/2010/main" val="4146681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E7CF5B82-E5C2-44C5-9815-17F0BA996AD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073B7C0E-F825-4785-A8FB-AFD47535DA9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2FA58694-BE87-4EFC-ACC6-5C376A892672}"/>
              </a:ext>
            </a:extLst>
          </p:cNvPr>
          <p:cNvSpPr>
            <a:spLocks noGrp="1" noChangeArrowheads="1"/>
          </p:cNvSpPr>
          <p:nvPr>
            <p:ph type="sldNum" sz="quarter" idx="12"/>
          </p:nvPr>
        </p:nvSpPr>
        <p:spPr>
          <a:ln/>
        </p:spPr>
        <p:txBody>
          <a:bodyPr/>
          <a:lstStyle>
            <a:lvl1pPr>
              <a:defRPr/>
            </a:lvl1pPr>
          </a:lstStyle>
          <a:p>
            <a:fld id="{4C5E8765-9FC8-4C85-8D1D-8E4F9396A412}" type="slidenum">
              <a:rPr lang="en-US" altLang="en-US"/>
              <a:pPr/>
              <a:t>‹#›</a:t>
            </a:fld>
            <a:endParaRPr lang="en-US" altLang="en-US"/>
          </a:p>
        </p:txBody>
      </p:sp>
    </p:spTree>
    <p:extLst>
      <p:ext uri="{BB962C8B-B14F-4D97-AF65-F5344CB8AC3E}">
        <p14:creationId xmlns:p14="http://schemas.microsoft.com/office/powerpoint/2010/main" val="2033028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D8959EFD-68DD-499A-BE12-20402D0FCB03}"/>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98EB52F3-E5F7-44D2-A79C-45411A14DAF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62135DDD-8DCD-43E5-BD5C-11A28EDB68C8}"/>
              </a:ext>
            </a:extLst>
          </p:cNvPr>
          <p:cNvSpPr>
            <a:spLocks noGrp="1" noChangeArrowheads="1"/>
          </p:cNvSpPr>
          <p:nvPr>
            <p:ph type="sldNum" sz="quarter" idx="12"/>
          </p:nvPr>
        </p:nvSpPr>
        <p:spPr>
          <a:ln/>
        </p:spPr>
        <p:txBody>
          <a:bodyPr/>
          <a:lstStyle>
            <a:lvl1pPr>
              <a:defRPr/>
            </a:lvl1pPr>
          </a:lstStyle>
          <a:p>
            <a:fld id="{0FB29B18-84D5-4D7D-8EEE-1E31DA0FFB7D}" type="slidenum">
              <a:rPr lang="en-US" altLang="en-US"/>
              <a:pPr/>
              <a:t>‹#›</a:t>
            </a:fld>
            <a:endParaRPr lang="en-US" altLang="en-US"/>
          </a:p>
        </p:txBody>
      </p:sp>
    </p:spTree>
    <p:extLst>
      <p:ext uri="{BB962C8B-B14F-4D97-AF65-F5344CB8AC3E}">
        <p14:creationId xmlns:p14="http://schemas.microsoft.com/office/powerpoint/2010/main" val="4060553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0CEC3530-A3AE-4D0E-A433-E26D894B6777}"/>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F52C0577-14A8-49F5-8919-0051951F28E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68783A3E-8BA6-4931-8F93-EC8C6C3612A6}"/>
              </a:ext>
            </a:extLst>
          </p:cNvPr>
          <p:cNvSpPr>
            <a:spLocks noGrp="1" noChangeArrowheads="1"/>
          </p:cNvSpPr>
          <p:nvPr>
            <p:ph type="sldNum" sz="quarter" idx="12"/>
          </p:nvPr>
        </p:nvSpPr>
        <p:spPr>
          <a:ln/>
        </p:spPr>
        <p:txBody>
          <a:bodyPr/>
          <a:lstStyle>
            <a:lvl1pPr>
              <a:defRPr/>
            </a:lvl1pPr>
          </a:lstStyle>
          <a:p>
            <a:fld id="{8B2252DD-B44E-4118-996B-DB53CF1C782E}" type="slidenum">
              <a:rPr lang="en-US" altLang="en-US"/>
              <a:pPr/>
              <a:t>‹#›</a:t>
            </a:fld>
            <a:endParaRPr lang="en-US" altLang="en-US"/>
          </a:p>
        </p:txBody>
      </p:sp>
    </p:spTree>
    <p:extLst>
      <p:ext uri="{BB962C8B-B14F-4D97-AF65-F5344CB8AC3E}">
        <p14:creationId xmlns:p14="http://schemas.microsoft.com/office/powerpoint/2010/main" val="1081884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129ACB3-1B2C-40D4-8897-F7E645F4F7B2}"/>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67E09CC2-E1B0-4427-A111-CBC755018CE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1B2007E7-4B7E-4E76-8B00-54AAA1976746}"/>
              </a:ext>
            </a:extLst>
          </p:cNvPr>
          <p:cNvSpPr>
            <a:spLocks noGrp="1" noChangeArrowheads="1"/>
          </p:cNvSpPr>
          <p:nvPr>
            <p:ph type="sldNum" sz="quarter" idx="12"/>
          </p:nvPr>
        </p:nvSpPr>
        <p:spPr>
          <a:ln/>
        </p:spPr>
        <p:txBody>
          <a:bodyPr/>
          <a:lstStyle>
            <a:lvl1pPr>
              <a:defRPr/>
            </a:lvl1pPr>
          </a:lstStyle>
          <a:p>
            <a:fld id="{37CD8265-1616-4D42-B843-A51D453643A0}" type="slidenum">
              <a:rPr lang="en-US" altLang="en-US"/>
              <a:pPr/>
              <a:t>‹#›</a:t>
            </a:fld>
            <a:endParaRPr lang="en-US" altLang="en-US"/>
          </a:p>
        </p:txBody>
      </p:sp>
    </p:spTree>
    <p:extLst>
      <p:ext uri="{BB962C8B-B14F-4D97-AF65-F5344CB8AC3E}">
        <p14:creationId xmlns:p14="http://schemas.microsoft.com/office/powerpoint/2010/main" val="727831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8EAA8B42-B33A-4434-AF16-956E2B8BB81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3A6DC6A4-1A11-4243-9A3F-E8016B732BB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8BAF0F7-F89E-4F20-9BF0-CDBF92A91D4D}"/>
              </a:ext>
            </a:extLst>
          </p:cNvPr>
          <p:cNvSpPr>
            <a:spLocks noGrp="1" noChangeArrowheads="1"/>
          </p:cNvSpPr>
          <p:nvPr>
            <p:ph type="sldNum" sz="quarter" idx="12"/>
          </p:nvPr>
        </p:nvSpPr>
        <p:spPr>
          <a:ln/>
        </p:spPr>
        <p:txBody>
          <a:bodyPr/>
          <a:lstStyle>
            <a:lvl1pPr>
              <a:defRPr/>
            </a:lvl1pPr>
          </a:lstStyle>
          <a:p>
            <a:fld id="{35EB31F1-A292-4118-B0BC-2C2CE771BDAE}" type="slidenum">
              <a:rPr lang="en-US" altLang="en-US"/>
              <a:pPr/>
              <a:t>‹#›</a:t>
            </a:fld>
            <a:endParaRPr lang="en-US" altLang="en-US"/>
          </a:p>
        </p:txBody>
      </p:sp>
    </p:spTree>
    <p:extLst>
      <p:ext uri="{BB962C8B-B14F-4D97-AF65-F5344CB8AC3E}">
        <p14:creationId xmlns:p14="http://schemas.microsoft.com/office/powerpoint/2010/main" val="4029804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9E5444B9-982D-416C-A1FC-63B8BFAB658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C9827EB8-2D60-4DB9-B908-1BA62ECE70E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06B931E-FEC4-4284-926C-8943FC6F8C34}"/>
              </a:ext>
            </a:extLst>
          </p:cNvPr>
          <p:cNvSpPr>
            <a:spLocks noGrp="1" noChangeArrowheads="1"/>
          </p:cNvSpPr>
          <p:nvPr>
            <p:ph type="sldNum" sz="quarter" idx="12"/>
          </p:nvPr>
        </p:nvSpPr>
        <p:spPr>
          <a:ln/>
        </p:spPr>
        <p:txBody>
          <a:bodyPr/>
          <a:lstStyle>
            <a:lvl1pPr>
              <a:defRPr/>
            </a:lvl1pPr>
          </a:lstStyle>
          <a:p>
            <a:fld id="{4C60F1D0-1569-429C-A3BD-C83183CAA350}" type="slidenum">
              <a:rPr lang="en-US" altLang="en-US"/>
              <a:pPr/>
              <a:t>‹#›</a:t>
            </a:fld>
            <a:endParaRPr lang="en-US" altLang="en-US"/>
          </a:p>
        </p:txBody>
      </p:sp>
    </p:spTree>
    <p:extLst>
      <p:ext uri="{BB962C8B-B14F-4D97-AF65-F5344CB8AC3E}">
        <p14:creationId xmlns:p14="http://schemas.microsoft.com/office/powerpoint/2010/main" val="349261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F28E0FD-13EB-42E5-8969-6B01239F2014}"/>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18DC7C28-8598-4B1C-B16F-2E4226868915}"/>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DB010012-C29A-4942-8CAC-91A1975469FE}"/>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Times New Roman" charset="0"/>
              </a:defRPr>
            </a:lvl1pPr>
          </a:lstStyle>
          <a:p>
            <a:pPr>
              <a:defRPr/>
            </a:pPr>
            <a:endParaRPr lang="en-US"/>
          </a:p>
        </p:txBody>
      </p:sp>
      <p:sp>
        <p:nvSpPr>
          <p:cNvPr id="1029" name="Rectangle 5">
            <a:extLst>
              <a:ext uri="{FF2B5EF4-FFF2-40B4-BE49-F238E27FC236}">
                <a16:creationId xmlns:a16="http://schemas.microsoft.com/office/drawing/2014/main" id="{56423E86-27F4-4FE3-8F5D-A83600CD3245}"/>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Times New Roman" charset="0"/>
              </a:defRPr>
            </a:lvl1pPr>
          </a:lstStyle>
          <a:p>
            <a:pPr>
              <a:defRPr/>
            </a:pPr>
            <a:endParaRPr lang="en-US"/>
          </a:p>
        </p:txBody>
      </p:sp>
      <p:sp>
        <p:nvSpPr>
          <p:cNvPr id="1030" name="Rectangle 6">
            <a:extLst>
              <a:ext uri="{FF2B5EF4-FFF2-40B4-BE49-F238E27FC236}">
                <a16:creationId xmlns:a16="http://schemas.microsoft.com/office/drawing/2014/main" id="{ADC62C3A-1515-42A9-A7E6-39DBB5E9733D}"/>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534CA20C-8DA1-46BC-B9FB-64607D67C0C8}"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gift2">
            <a:extLst>
              <a:ext uri="{FF2B5EF4-FFF2-40B4-BE49-F238E27FC236}">
                <a16:creationId xmlns:a16="http://schemas.microsoft.com/office/drawing/2014/main" id="{9B6FE9CF-8E42-4201-802C-FF0274322C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a:extLst>
              <a:ext uri="{FF2B5EF4-FFF2-40B4-BE49-F238E27FC236}">
                <a16:creationId xmlns:a16="http://schemas.microsoft.com/office/drawing/2014/main" id="{6162A4BB-8EE7-4F10-97F1-B30A715CFF94}"/>
              </a:ext>
            </a:extLst>
          </p:cNvPr>
          <p:cNvSpPr>
            <a:spLocks noGrp="1" noChangeArrowheads="1"/>
          </p:cNvSpPr>
          <p:nvPr>
            <p:ph type="ctrTitle"/>
          </p:nvPr>
        </p:nvSpPr>
        <p:spPr>
          <a:xfrm>
            <a:off x="152400" y="381000"/>
            <a:ext cx="4343400" cy="5105400"/>
          </a:xfrm>
        </p:spPr>
        <p:txBody>
          <a:bodyPr/>
          <a:lstStyle/>
          <a:p>
            <a:pPr eaLnBrk="1" hangingPunct="1"/>
            <a:r>
              <a:rPr lang="en-US" altLang="en-US" sz="8000">
                <a:solidFill>
                  <a:schemeClr val="bg1"/>
                </a:solidFill>
              </a:rPr>
              <a:t>THREE</a:t>
            </a:r>
            <a:br>
              <a:rPr lang="en-US" altLang="en-US" sz="8000">
                <a:solidFill>
                  <a:schemeClr val="bg1"/>
                </a:solidFill>
              </a:rPr>
            </a:br>
            <a:r>
              <a:rPr lang="en-US" altLang="en-US" sz="8000">
                <a:solidFill>
                  <a:schemeClr val="bg1"/>
                </a:solidFill>
              </a:rPr>
              <a:t>GIFTS</a:t>
            </a:r>
            <a:br>
              <a:rPr lang="en-US" altLang="en-US" sz="8000">
                <a:solidFill>
                  <a:schemeClr val="bg1"/>
                </a:solidFill>
              </a:rPr>
            </a:br>
            <a:endParaRPr lang="en-US" altLang="en-US" sz="800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4724400" y="2767280"/>
            <a:ext cx="31623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8000">
                <a:solidFill>
                  <a:srgbClr val="C00000"/>
                </a:solidFill>
                <a:latin typeface="Calibri" panose="020F0502020204030204" pitchFamily="34" charset="0"/>
                <a:cs typeface="Calibri" panose="020F0502020204030204" pitchFamily="34" charset="0"/>
              </a:rPr>
              <a:t>NOBLE</a:t>
            </a:r>
            <a:endParaRPr lang="en-US" altLang="en-US" sz="200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4000" kern="0">
                <a:solidFill>
                  <a:schemeClr val="bg1"/>
                </a:solidFill>
                <a:latin typeface="+mj-lt"/>
                <a:ea typeface="+mj-ea"/>
                <a:cs typeface="+mj-cs"/>
              </a:rPr>
              <a:t>#2</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25545114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924300" y="2024271"/>
            <a:ext cx="42291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4800">
                <a:solidFill>
                  <a:srgbClr val="C00000"/>
                </a:solidFill>
                <a:latin typeface="Calibri" panose="020F0502020204030204" pitchFamily="34" charset="0"/>
                <a:cs typeface="Calibri" panose="020F0502020204030204" pitchFamily="34" charset="0"/>
              </a:rPr>
              <a:t>“air and other chemicals do not affect it”</a:t>
            </a:r>
            <a:endParaRPr lang="en-US" altLang="en-US" sz="110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4000" kern="0">
                <a:solidFill>
                  <a:schemeClr val="bg1"/>
                </a:solidFill>
                <a:latin typeface="+mj-lt"/>
                <a:ea typeface="+mj-ea"/>
                <a:cs typeface="+mj-cs"/>
              </a:rPr>
              <a:t>#2</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36514330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4419600" y="2767280"/>
            <a:ext cx="37338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8000">
                <a:solidFill>
                  <a:srgbClr val="C00000"/>
                </a:solidFill>
                <a:latin typeface="Calibri" panose="020F0502020204030204" pitchFamily="34" charset="0"/>
                <a:cs typeface="Calibri" panose="020F0502020204030204" pitchFamily="34" charset="0"/>
              </a:rPr>
              <a:t>HIDDEN</a:t>
            </a:r>
            <a:endParaRPr lang="en-US" altLang="en-US" sz="200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4000" kern="0">
                <a:solidFill>
                  <a:schemeClr val="bg1"/>
                </a:solidFill>
                <a:latin typeface="+mj-lt"/>
                <a:ea typeface="+mj-ea"/>
                <a:cs typeface="+mj-cs"/>
              </a:rPr>
              <a:t>#3</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28961668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505200" y="1219200"/>
            <a:ext cx="4495800"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3600">
                <a:solidFill>
                  <a:srgbClr val="C00000"/>
                </a:solidFill>
                <a:latin typeface="Calibri" panose="020F0502020204030204" pitchFamily="34" charset="0"/>
                <a:cs typeface="Calibri" panose="020F0502020204030204" pitchFamily="34" charset="0"/>
              </a:rPr>
              <a:t>“Because ore grades of 30 ppm are usually needed before gold is visible to the naked eye, in most gold mines the gold is invisible.”</a:t>
            </a:r>
            <a:endParaRPr lang="en-US" altLang="en-US" sz="90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4000" kern="0">
                <a:solidFill>
                  <a:schemeClr val="bg1"/>
                </a:solidFill>
                <a:latin typeface="+mj-lt"/>
                <a:ea typeface="+mj-ea"/>
                <a:cs typeface="+mj-cs"/>
              </a:rPr>
              <a:t>#3</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1271222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4419600" y="2767280"/>
            <a:ext cx="37338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8000">
                <a:solidFill>
                  <a:srgbClr val="C00000"/>
                </a:solidFill>
                <a:latin typeface="Calibri" panose="020F0502020204030204" pitchFamily="34" charset="0"/>
                <a:cs typeface="Calibri" panose="020F0502020204030204" pitchFamily="34" charset="0"/>
              </a:rPr>
              <a:t>TESTED</a:t>
            </a:r>
            <a:endParaRPr lang="en-US" altLang="en-US" sz="200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4000" kern="0">
                <a:solidFill>
                  <a:schemeClr val="bg1"/>
                </a:solidFill>
                <a:latin typeface="+mj-lt"/>
                <a:ea typeface="+mj-ea"/>
                <a:cs typeface="+mj-cs"/>
              </a:rPr>
              <a:t>#4</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279263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4415913" y="1102816"/>
            <a:ext cx="37338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4400">
                <a:solidFill>
                  <a:srgbClr val="C00000"/>
                </a:solidFill>
                <a:latin typeface="Calibri" panose="020F0502020204030204" pitchFamily="34" charset="0"/>
                <a:cs typeface="Calibri" panose="020F0502020204030204" pitchFamily="34" charset="0"/>
              </a:rPr>
              <a:t>Two basic tests are brought to gold:</a:t>
            </a:r>
          </a:p>
          <a:p>
            <a:pPr eaLnBrk="1" hangingPunct="1">
              <a:spcBef>
                <a:spcPct val="0"/>
              </a:spcBef>
              <a:buFontTx/>
              <a:buNone/>
            </a:pPr>
            <a:endParaRPr lang="en-US" altLang="en-US" sz="4400">
              <a:solidFill>
                <a:srgbClr val="C00000"/>
              </a:solidFill>
              <a:latin typeface="Calibri" panose="020F0502020204030204" pitchFamily="34" charset="0"/>
              <a:cs typeface="Calibri" panose="020F0502020204030204" pitchFamily="34" charset="0"/>
            </a:endParaRPr>
          </a:p>
          <a:p>
            <a:pPr eaLnBrk="1" hangingPunct="1">
              <a:spcBef>
                <a:spcPct val="0"/>
              </a:spcBef>
              <a:buFontTx/>
              <a:buNone/>
            </a:pPr>
            <a:r>
              <a:rPr lang="en-US" altLang="en-US" sz="4400">
                <a:solidFill>
                  <a:srgbClr val="C00000"/>
                </a:solidFill>
                <a:latin typeface="Calibri" panose="020F0502020204030204" pitchFamily="34" charset="0"/>
                <a:cs typeface="Calibri" panose="020F0502020204030204" pitchFamily="34" charset="0"/>
              </a:rPr>
              <a:t>Acid test</a:t>
            </a:r>
          </a:p>
          <a:p>
            <a:pPr eaLnBrk="1" hangingPunct="1">
              <a:spcBef>
                <a:spcPct val="0"/>
              </a:spcBef>
              <a:buFontTx/>
              <a:buNone/>
            </a:pPr>
            <a:r>
              <a:rPr lang="en-US" altLang="en-US" sz="4400">
                <a:solidFill>
                  <a:srgbClr val="C00000"/>
                </a:solidFill>
                <a:latin typeface="Calibri" panose="020F0502020204030204" pitchFamily="34" charset="0"/>
                <a:cs typeface="Calibri" panose="020F0502020204030204" pitchFamily="34" charset="0"/>
              </a:rPr>
              <a:t>Fire</a:t>
            </a:r>
            <a:endParaRPr lang="en-US" altLang="en-US" sz="400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4000" kern="0">
                <a:solidFill>
                  <a:schemeClr val="bg1"/>
                </a:solidFill>
                <a:latin typeface="+mj-lt"/>
                <a:ea typeface="+mj-ea"/>
                <a:cs typeface="+mj-cs"/>
              </a:rPr>
              <a:t>#4</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4689692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657600" y="2767280"/>
            <a:ext cx="51054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8000">
                <a:solidFill>
                  <a:srgbClr val="C00000"/>
                </a:solidFill>
                <a:latin typeface="Calibri" panose="020F0502020204030204" pitchFamily="34" charset="0"/>
                <a:cs typeface="Calibri" panose="020F0502020204030204" pitchFamily="34" charset="0"/>
              </a:rPr>
              <a:t>WORKABLE</a:t>
            </a:r>
            <a:endParaRPr lang="en-US" altLang="en-US" sz="200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4000" kern="0">
                <a:solidFill>
                  <a:schemeClr val="bg1"/>
                </a:solidFill>
                <a:latin typeface="+mj-lt"/>
                <a:ea typeface="+mj-ea"/>
                <a:cs typeface="+mj-cs"/>
              </a:rPr>
              <a:t>#5</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5355049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848100" y="1580108"/>
            <a:ext cx="5105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4400">
                <a:solidFill>
                  <a:srgbClr val="C00000"/>
                </a:solidFill>
                <a:latin typeface="Calibri" panose="020F0502020204030204" pitchFamily="34" charset="0"/>
                <a:cs typeface="Calibri" panose="020F0502020204030204" pitchFamily="34" charset="0"/>
              </a:rPr>
              <a:t>“gold can be stretched to a microscopic thread and beaten to a sheet that is transparent”</a:t>
            </a:r>
            <a:endParaRPr lang="en-US" altLang="en-US" sz="105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4000" kern="0">
                <a:solidFill>
                  <a:schemeClr val="bg1"/>
                </a:solidFill>
                <a:latin typeface="+mj-lt"/>
                <a:ea typeface="+mj-ea"/>
                <a:cs typeface="+mj-cs"/>
              </a:rPr>
              <a:t>#5</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786351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200400" y="429280"/>
            <a:ext cx="57150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4000">
                <a:solidFill>
                  <a:srgbClr val="C00000"/>
                </a:solidFill>
                <a:latin typeface="Calibri" panose="020F0502020204030204" pitchFamily="34" charset="0"/>
                <a:cs typeface="Calibri" panose="020F0502020204030204" pitchFamily="34" charset="0"/>
              </a:rPr>
              <a:t>“ And when they came into the house, they saw the child with Mary his mother, and they fell down and worshipped him.  And opening their treasure boxes, they offered him gifts of gold, frankincense, and </a:t>
            </a:r>
            <a:r>
              <a:rPr lang="en-US" altLang="en-US" sz="4000" err="1">
                <a:solidFill>
                  <a:srgbClr val="C00000"/>
                </a:solidFill>
                <a:latin typeface="Calibri" panose="020F0502020204030204" pitchFamily="34" charset="0"/>
                <a:cs typeface="Calibri" panose="020F0502020204030204" pitchFamily="34" charset="0"/>
              </a:rPr>
              <a:t>myrhh</a:t>
            </a:r>
            <a:r>
              <a:rPr lang="en-US" altLang="en-US" sz="4000">
                <a:solidFill>
                  <a:srgbClr val="C00000"/>
                </a:solidFill>
                <a:latin typeface="Calibri" panose="020F0502020204030204" pitchFamily="34" charset="0"/>
                <a:cs typeface="Calibri" panose="020F0502020204030204" pitchFamily="34" charset="0"/>
              </a:rPr>
              <a:t>.” </a:t>
            </a: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4000" kern="0">
                <a:solidFill>
                  <a:schemeClr val="bg1"/>
                </a:solidFill>
                <a:latin typeface="+mj-lt"/>
                <a:ea typeface="+mj-ea"/>
                <a:cs typeface="+mj-cs"/>
              </a:rPr>
              <a:t>Matthew 2:11</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429000" y="1848922"/>
            <a:ext cx="5715000" cy="2646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16600">
                <a:solidFill>
                  <a:srgbClr val="C00000"/>
                </a:solidFill>
                <a:latin typeface="Calibri" panose="020F0502020204030204" pitchFamily="34" charset="0"/>
                <a:cs typeface="Calibri" panose="020F0502020204030204" pitchFamily="34" charset="0"/>
              </a:rPr>
              <a:t>GOLD</a:t>
            </a:r>
            <a:endParaRPr lang="en-US" altLang="en-US" sz="400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4000" kern="0">
                <a:solidFill>
                  <a:schemeClr val="bg1"/>
                </a:solidFill>
                <a:latin typeface="+mj-lt"/>
                <a:ea typeface="+mj-ea"/>
                <a:cs typeface="+mj-cs"/>
              </a:rPr>
              <a:t>INTRO</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3138448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467102" y="546943"/>
            <a:ext cx="57150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5400">
                <a:solidFill>
                  <a:srgbClr val="C00000"/>
                </a:solidFill>
                <a:latin typeface="Calibri" panose="020F0502020204030204" pitchFamily="34" charset="0"/>
                <a:cs typeface="Calibri" panose="020F0502020204030204" pitchFamily="34" charset="0"/>
              </a:rPr>
              <a:t>What is so special about a yellow- colored metal that has inspired “fever”, “rushes” and wars?</a:t>
            </a:r>
            <a:endParaRPr lang="en-US" altLang="en-US" sz="200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4000" kern="0">
                <a:solidFill>
                  <a:schemeClr val="bg1"/>
                </a:solidFill>
                <a:latin typeface="+mj-lt"/>
                <a:ea typeface="+mj-ea"/>
                <a:cs typeface="+mj-cs"/>
              </a:rPr>
              <a:t>INTRO</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3492450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200400" y="972383"/>
            <a:ext cx="5715000"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5400">
                <a:solidFill>
                  <a:srgbClr val="C00000"/>
                </a:solidFill>
                <a:latin typeface="Calibri" panose="020F0502020204030204" pitchFamily="34" charset="0"/>
                <a:cs typeface="Calibri" panose="020F0502020204030204" pitchFamily="34" charset="0"/>
              </a:rPr>
              <a:t>Why does the bible feature this yellow-colored metal from Genesis to Revelation?</a:t>
            </a:r>
            <a:endParaRPr lang="en-US" altLang="en-US" sz="200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4000" kern="0">
                <a:solidFill>
                  <a:schemeClr val="bg1"/>
                </a:solidFill>
                <a:latin typeface="+mj-lt"/>
                <a:ea typeface="+mj-ea"/>
                <a:cs typeface="+mj-cs"/>
              </a:rPr>
              <a:t>INTRO</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1239518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200400" y="1524000"/>
            <a:ext cx="5715000"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5400">
                <a:solidFill>
                  <a:srgbClr val="C00000"/>
                </a:solidFill>
                <a:latin typeface="Calibri" panose="020F0502020204030204" pitchFamily="34" charset="0"/>
                <a:cs typeface="Calibri" panose="020F0502020204030204" pitchFamily="34" charset="0"/>
              </a:rPr>
              <a:t>Why did these Magi bring it as one of their gifts?</a:t>
            </a:r>
            <a:endParaRPr lang="en-US" altLang="en-US" sz="200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4000" kern="0">
                <a:solidFill>
                  <a:schemeClr val="bg1"/>
                </a:solidFill>
                <a:latin typeface="+mj-lt"/>
                <a:ea typeface="+mj-ea"/>
                <a:cs typeface="+mj-cs"/>
              </a:rPr>
              <a:t>INTRO</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462530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200400" y="1793438"/>
            <a:ext cx="5715000"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5400">
                <a:solidFill>
                  <a:srgbClr val="C00000"/>
                </a:solidFill>
                <a:latin typeface="Calibri" panose="020F0502020204030204" pitchFamily="34" charset="0"/>
                <a:cs typeface="Calibri" panose="020F0502020204030204" pitchFamily="34" charset="0"/>
              </a:rPr>
              <a:t>In what way can I bring this gift to the Christ of God?</a:t>
            </a:r>
            <a:endParaRPr lang="en-US" altLang="en-US" sz="200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4000" kern="0">
                <a:solidFill>
                  <a:schemeClr val="bg1"/>
                </a:solidFill>
                <a:latin typeface="+mj-lt"/>
                <a:ea typeface="+mj-ea"/>
                <a:cs typeface="+mj-cs"/>
              </a:rPr>
              <a:t>INTRO</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523325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4572000" y="2767280"/>
            <a:ext cx="35814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8000">
                <a:solidFill>
                  <a:srgbClr val="C00000"/>
                </a:solidFill>
                <a:latin typeface="Calibri" panose="020F0502020204030204" pitchFamily="34" charset="0"/>
                <a:cs typeface="Calibri" panose="020F0502020204030204" pitchFamily="34" charset="0"/>
              </a:rPr>
              <a:t>RARE</a:t>
            </a:r>
            <a:endParaRPr lang="en-US" altLang="en-US" sz="200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4000" kern="0">
                <a:solidFill>
                  <a:schemeClr val="bg1"/>
                </a:solidFill>
                <a:latin typeface="+mj-lt"/>
                <a:ea typeface="+mj-ea"/>
                <a:cs typeface="+mj-cs"/>
              </a:rPr>
              <a:t>#1</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2961434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4533902" y="1356479"/>
            <a:ext cx="3581400"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6600">
                <a:solidFill>
                  <a:srgbClr val="C00000"/>
                </a:solidFill>
                <a:latin typeface="Calibri" panose="020F0502020204030204" pitchFamily="34" charset="0"/>
                <a:cs typeface="Calibri" panose="020F0502020204030204" pitchFamily="34" charset="0"/>
              </a:rPr>
              <a:t>“careful searching required”</a:t>
            </a:r>
            <a:endParaRPr lang="en-US" altLang="en-US" sz="160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4000" kern="0">
                <a:solidFill>
                  <a:schemeClr val="bg1"/>
                </a:solidFill>
                <a:latin typeface="+mj-lt"/>
                <a:ea typeface="+mj-ea"/>
                <a:cs typeface="+mj-cs"/>
              </a:rPr>
              <a:t>#1</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1698495821"/>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(4:3)</PresentationFormat>
  <Slides>17</Slides>
  <Notes>0</Notes>
  <HiddenSlides>0</HiddenSlide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Default Design</vt:lpstr>
      <vt:lpstr>THREE GIFTS </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vector>
  </TitlesOfParts>
  <Company>Visual Impact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TCWM</dc:creator>
  <cp:revision>1</cp:revision>
  <cp:lastPrinted>2017-12-10T14:41:31Z</cp:lastPrinted>
  <dcterms:created xsi:type="dcterms:W3CDTF">2006-12-02T02:28:04Z</dcterms:created>
  <dcterms:modified xsi:type="dcterms:W3CDTF">2020-12-06T15:21:22Z</dcterms:modified>
</cp:coreProperties>
</file>