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98" r:id="rId3"/>
    <p:sldId id="311" r:id="rId4"/>
    <p:sldId id="307" r:id="rId5"/>
    <p:sldId id="300" r:id="rId6"/>
    <p:sldId id="309" r:id="rId7"/>
    <p:sldId id="301" r:id="rId8"/>
    <p:sldId id="310" r:id="rId9"/>
    <p:sldId id="295" r:id="rId10"/>
    <p:sldId id="302" r:id="rId11"/>
    <p:sldId id="260" r:id="rId12"/>
    <p:sldId id="303" r:id="rId13"/>
    <p:sldId id="261" r:id="rId14"/>
    <p:sldId id="304" r:id="rId15"/>
    <p:sldId id="273" r:id="rId16"/>
    <p:sldId id="312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1E8284-46B0-4FA7-8001-9C6C7BEBC0C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57451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6000" b="1" dirty="0"/>
              <a:t>    PERSONAL GOD </a:t>
            </a:r>
            <a:endParaRPr lang="en-US" sz="6000" dirty="0"/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4" name="Picture 2" descr="https://izzobiansworld.files.wordpress.com/2010/10/humanity-reaching-out-to-divin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09600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39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 Good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b="1" dirty="0"/>
              <a:t>God’s favorites are not world leaders, officials, and preachers.</a:t>
            </a:r>
          </a:p>
          <a:p>
            <a:pPr marL="36576" indent="0">
              <a:buNone/>
            </a:pPr>
            <a:r>
              <a:rPr lang="en-US" sz="4000" b="1" dirty="0"/>
              <a:t>We are all his favorites.</a:t>
            </a:r>
          </a:p>
          <a:p>
            <a:pPr marL="36576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3892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Ephesians 2:18-19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</p:spPr>
        <p:txBody>
          <a:bodyPr>
            <a:normAutofit fontScale="55000" lnSpcReduction="20000"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6400" b="1" dirty="0"/>
              <a:t>18 Through him we both have access in one Spirit to the Father. </a:t>
            </a:r>
          </a:p>
          <a:p>
            <a:pPr marL="36576" indent="0">
              <a:buNone/>
            </a:pPr>
            <a:r>
              <a:rPr lang="en-US" sz="6400" b="1" dirty="0"/>
              <a:t>19 So then you are no longer strangers and aliens, but you are fellow citizens with the saints and members of the household of God.   ESV </a:t>
            </a:r>
          </a:p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7408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dirty="0"/>
              <a:t> </a:t>
            </a:r>
          </a:p>
        </p:txBody>
      </p:sp>
      <p:pic>
        <p:nvPicPr>
          <p:cNvPr id="2050" name="Picture 2" descr="http://www.thetwocities.com/wp-content/uploads/2017/10/WalkingJ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68072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130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How close?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b="1" dirty="0"/>
          </a:p>
          <a:p>
            <a:pPr marL="36576" indent="0">
              <a:buNone/>
            </a:pPr>
            <a:r>
              <a:rPr lang="en-US" sz="4000" b="1" dirty="0"/>
              <a:t>Someone said to me once,</a:t>
            </a:r>
          </a:p>
          <a:p>
            <a:pPr marL="36576" indent="0">
              <a:buNone/>
            </a:pPr>
            <a:r>
              <a:rPr lang="en-US" sz="4000" b="1" dirty="0"/>
              <a:t>“You’re as close to God as you want to be.”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3961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Hebrews 4:16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Let us then with confidence draw near to the throne of grace, that we may receive mercy and find grace to help in time of need. </a:t>
            </a:r>
            <a:r>
              <a:rPr lang="en-US" sz="4000" b="1" dirty="0" err="1"/>
              <a:t>esv</a:t>
            </a:r>
            <a:endParaRPr lang="en-US" sz="4000" b="1" dirty="0"/>
          </a:p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005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James 4:8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Draw near to God, and He will draw near to you.    ESV</a:t>
            </a:r>
          </a:p>
        </p:txBody>
      </p:sp>
    </p:spTree>
    <p:extLst>
      <p:ext uri="{BB962C8B-B14F-4D97-AF65-F5344CB8AC3E}">
        <p14:creationId xmlns:p14="http://schemas.microsoft.com/office/powerpoint/2010/main" val="4033440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He’s not only your savior, but </a:t>
            </a:r>
            <a:r>
              <a:rPr lang="en-US" sz="4000" b="1"/>
              <a:t>your confidant</a:t>
            </a:r>
            <a:r>
              <a:rPr lang="en-US" sz="4000" b="1" dirty="0"/>
              <a:t>, helper, companion, Father, and friend.</a:t>
            </a:r>
          </a:p>
        </p:txBody>
      </p:sp>
    </p:spTree>
    <p:extLst>
      <p:ext uri="{BB962C8B-B14F-4D97-AF65-F5344CB8AC3E}">
        <p14:creationId xmlns:p14="http://schemas.microsoft.com/office/powerpoint/2010/main" val="2703179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  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1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Lord, I confess I have not drawn as close to You as I should.  I know now that you are good all of the time and have blessings, wisdom, and guidance for me every day.  Thanks for making me a part of Your family.  I accept Your gracious offer.  Let’s talk more often.  In Jesus’ name, amen.</a:t>
            </a:r>
          </a:p>
        </p:txBody>
      </p:sp>
    </p:spTree>
    <p:extLst>
      <p:ext uri="{BB962C8B-B14F-4D97-AF65-F5344CB8AC3E}">
        <p14:creationId xmlns:p14="http://schemas.microsoft.com/office/powerpoint/2010/main" val="207005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Your heavenly Father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Jesus taught us to pray, “Our Father in Heaven…” 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1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Acts 17:27-28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He is actually not far from each one of us, 28 for "In him we live and move and have our being”; </a:t>
            </a:r>
          </a:p>
          <a:p>
            <a:pPr marL="36576" indent="0">
              <a:buNone/>
            </a:pPr>
            <a:r>
              <a:rPr lang="en-US" sz="4000" b="1" dirty="0"/>
              <a:t>ESV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2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Genesis 1:27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God created man in his own image.   ESV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/>
              <a:t>    Obstacles to personal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I never pray for my personal needs,….that would be selfish.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1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/>
              <a:t>    Obstacles to personal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I know God loves me, but He’s up there and I’m down here.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8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Obstacles to personal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We readily acknowledge God loves everyone in the world, but reluctant to accept that love personally.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8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Obstacles to personal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 Can God really be everywhere at once?  How does He have time for a personal conversation with 7 billion people.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89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Revelation 3:20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525963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b="1" dirty="0"/>
              <a:t>Behold, I stand at the door and knock. If anyone hears my voice and opens the door, I will come in to him and eat with him, and he with me.    ESV</a:t>
            </a:r>
          </a:p>
          <a:p>
            <a:pPr marL="36576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499722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15385</TotalTime>
  <Words>429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Franklin Gothic Book</vt:lpstr>
      <vt:lpstr>Wingdings 2</vt:lpstr>
      <vt:lpstr>Technic</vt:lpstr>
      <vt:lpstr>PowerPoint Presentation</vt:lpstr>
      <vt:lpstr>         Your heavenly Father</vt:lpstr>
      <vt:lpstr>         Acts 17:27-28</vt:lpstr>
      <vt:lpstr>         Genesis 1:27</vt:lpstr>
      <vt:lpstr>    Obstacles to personal God</vt:lpstr>
      <vt:lpstr>    Obstacles to personal God</vt:lpstr>
      <vt:lpstr>    Obstacles to personal God</vt:lpstr>
      <vt:lpstr>  Obstacles to personal God</vt:lpstr>
      <vt:lpstr>          Revelation 3:20</vt:lpstr>
      <vt:lpstr>               Good news</vt:lpstr>
      <vt:lpstr>       Ephesians 2:18-19</vt:lpstr>
      <vt:lpstr>              </vt:lpstr>
      <vt:lpstr>              How close?</vt:lpstr>
      <vt:lpstr>             Hebrews 4:16</vt:lpstr>
      <vt:lpstr>            James 4:8 </vt:lpstr>
      <vt:lpstr>             </vt:lpstr>
      <vt:lpstr>               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64</cp:revision>
  <dcterms:created xsi:type="dcterms:W3CDTF">2020-05-10T15:24:31Z</dcterms:created>
  <dcterms:modified xsi:type="dcterms:W3CDTF">2020-11-19T18:17:05Z</dcterms:modified>
</cp:coreProperties>
</file>