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CB11A-49BE-4180-90D0-076B4F24E25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06396-D585-40AF-BB16-7B6BE9B23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67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5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0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01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9404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92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03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0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5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1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1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9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7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4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2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907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474F-3E6B-40CC-A86C-DE4A8A23B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368D7-A46E-43C3-8EFA-ECE103B31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Corinthians 7:35 ESV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4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4000" i="0" baseline="300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000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Guard tower your heart</a:t>
            </a:r>
          </a:p>
        </p:txBody>
      </p:sp>
    </p:spTree>
    <p:extLst>
      <p:ext uri="{BB962C8B-B14F-4D97-AF65-F5344CB8AC3E}">
        <p14:creationId xmlns:p14="http://schemas.microsoft.com/office/powerpoint/2010/main" val="3247280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000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Guard tower your heart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6:21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ts val="204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where your treasure is, there your heart will be also.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285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000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Guard tower your desires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Galatians 5:16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ts val="204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I say, walk by the Spirit, and you will not gratify the desires of the flesh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90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46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000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Guard tower your time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6:33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ts val="204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seek first his kingdom and his righteousness, and all these things will be given to you as well.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7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Corinthians 7:35 ESV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baseline="30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35 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say this for your own benefit, not to lay any restraint upon you, but to promote good order and to secure your undivided devotion to the Lord.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7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1 Peter 5:8 NIV</a:t>
            </a:r>
          </a:p>
          <a:p>
            <a:pPr marL="0" indent="0" algn="l">
              <a:buNone/>
            </a:pPr>
            <a:endParaRPr lang="en-US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US" sz="2000" b="1" i="0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n-US" sz="4000" b="1" i="0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Be alert and of sober mind. Your enemy the devil prowls around like a roaring lion looking for someone to devour.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3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“Be alert and of a sober mind, my enemy the devil prowls around like a roaring lion looking to distract and then devour me.”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4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93219"/>
          </a:xfrm>
        </p:spPr>
        <p:txBody>
          <a:bodyPr>
            <a:normAutofit fontScale="6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Corinthians 10:5 NIV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204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b="1" i="0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5 </a:t>
            </a:r>
            <a:r>
              <a:rPr lang="en-US" sz="64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We </a:t>
            </a:r>
            <a:r>
              <a:rPr lang="en-US" sz="6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demolish arguments and every pretension that sets itself up against the knowledge of God, </a:t>
            </a:r>
            <a:r>
              <a:rPr lang="en-US" sz="6400" i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we take captive every thought to make it obedient to Christ.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6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98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(FAITH &gt; FEAR)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7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John 14:27 NIV</a:t>
            </a: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US" sz="4000" b="1" i="0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27 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Peace I leave with you; my peace I give you. I do not give to you as the world gives. Do not let your hearts be troubled and do not be afraid.</a:t>
            </a:r>
          </a:p>
          <a:p>
            <a:pPr marL="0" indent="0" algn="l">
              <a:buNone/>
            </a:pPr>
            <a:endParaRPr lang="en-US" b="1" i="0" baseline="3000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24113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Psalms 23:4 NIV</a:t>
            </a: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ctr">
              <a:buNone/>
            </a:pPr>
            <a:r>
              <a:rPr lang="en-US" sz="3600" b="1" i="0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4 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Even though I walk through the darkest valley,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 will fear no evil,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for you are with me; your rod and your staff,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they comfort me.</a:t>
            </a:r>
            <a:endParaRPr lang="en-US" sz="3600" b="1" i="0" baseline="300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2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269-9BDF-41DA-8A3D-E07353A4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SQUIRREL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3BF99-6DD9-4101-8589-AF514386B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4000" i="0" baseline="300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4000" baseline="30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4000" baseline="30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 Guard towers to build</a:t>
            </a:r>
          </a:p>
        </p:txBody>
      </p:sp>
    </p:spTree>
    <p:extLst>
      <p:ext uri="{BB962C8B-B14F-4D97-AF65-F5344CB8AC3E}">
        <p14:creationId xmlns:p14="http://schemas.microsoft.com/office/powerpoint/2010/main" val="2405586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11234</TotalTime>
  <Words>315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system-ui</vt:lpstr>
      <vt:lpstr>Tw Cen MT</vt:lpstr>
      <vt:lpstr>Circuit</vt:lpstr>
      <vt:lpstr>SQUIRREL </vt:lpstr>
      <vt:lpstr>SQUIRREL </vt:lpstr>
      <vt:lpstr>SQUIRREL </vt:lpstr>
      <vt:lpstr>SQUIRREL </vt:lpstr>
      <vt:lpstr>SQUIRREL </vt:lpstr>
      <vt:lpstr>SQUIRREL </vt:lpstr>
      <vt:lpstr>SQUIRREL </vt:lpstr>
      <vt:lpstr>SQUIRREL </vt:lpstr>
      <vt:lpstr>SQUIRREL </vt:lpstr>
      <vt:lpstr>SQUIRREL </vt:lpstr>
      <vt:lpstr>SQUIRREL </vt:lpstr>
      <vt:lpstr>SQUIRREL </vt:lpstr>
      <vt:lpstr>SQUIRREL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could possibly go wrong?</dc:title>
  <dc:creator>Cynthia Thomas</dc:creator>
  <cp:lastModifiedBy>Douglas Martin</cp:lastModifiedBy>
  <cp:revision>82</cp:revision>
  <dcterms:created xsi:type="dcterms:W3CDTF">2020-03-29T19:01:00Z</dcterms:created>
  <dcterms:modified xsi:type="dcterms:W3CDTF">2020-11-11T22:14:56Z</dcterms:modified>
</cp:coreProperties>
</file>