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58" r:id="rId7"/>
    <p:sldId id="260" r:id="rId8"/>
    <p:sldId id="259" r:id="rId9"/>
    <p:sldId id="262" r:id="rId10"/>
    <p:sldId id="266" r:id="rId11"/>
    <p:sldId id="263" r:id="rId12"/>
    <p:sldId id="267" r:id="rId13"/>
    <p:sldId id="264" r:id="rId14"/>
    <p:sldId id="268" r:id="rId15"/>
    <p:sldId id="265" r:id="rId16"/>
    <p:sldId id="269" r:id="rId17"/>
    <p:sldId id="270" r:id="rId18"/>
    <p:sldId id="261" r:id="rId19"/>
    <p:sldId id="27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ynthia Thomas" userId="d830af40acf62172" providerId="LiveId" clId="{AE6662F7-68B6-4562-BFD2-5E886A551358}"/>
    <pc:docChg chg="custSel addSld modSld sldOrd">
      <pc:chgData name="Cynthia Thomas" userId="d830af40acf62172" providerId="LiveId" clId="{AE6662F7-68B6-4562-BFD2-5E886A551358}" dt="2020-11-04T14:44:01.987" v="1315" actId="20577"/>
      <pc:docMkLst>
        <pc:docMk/>
      </pc:docMkLst>
      <pc:sldChg chg="modSp mod">
        <pc:chgData name="Cynthia Thomas" userId="d830af40acf62172" providerId="LiveId" clId="{AE6662F7-68B6-4562-BFD2-5E886A551358}" dt="2020-11-04T14:26:57.777" v="1310" actId="255"/>
        <pc:sldMkLst>
          <pc:docMk/>
          <pc:sldMk cId="3638724798" sldId="256"/>
        </pc:sldMkLst>
        <pc:spChg chg="mod">
          <ac:chgData name="Cynthia Thomas" userId="d830af40acf62172" providerId="LiveId" clId="{AE6662F7-68B6-4562-BFD2-5E886A551358}" dt="2020-11-04T14:26:43.267" v="1309" actId="255"/>
          <ac:spMkLst>
            <pc:docMk/>
            <pc:sldMk cId="3638724798" sldId="256"/>
            <ac:spMk id="2" creationId="{19B765DD-DF5D-4592-96E4-8E0C80ECBA0D}"/>
          </ac:spMkLst>
        </pc:spChg>
        <pc:spChg chg="mod">
          <ac:chgData name="Cynthia Thomas" userId="d830af40acf62172" providerId="LiveId" clId="{AE6662F7-68B6-4562-BFD2-5E886A551358}" dt="2020-11-04T14:26:57.777" v="1310" actId="255"/>
          <ac:spMkLst>
            <pc:docMk/>
            <pc:sldMk cId="3638724798" sldId="256"/>
            <ac:spMk id="3" creationId="{EA63C5EB-0D30-4BB2-9A8D-14D5039D3EC9}"/>
          </ac:spMkLst>
        </pc:spChg>
      </pc:sldChg>
      <pc:sldChg chg="modSp mod">
        <pc:chgData name="Cynthia Thomas" userId="d830af40acf62172" providerId="LiveId" clId="{AE6662F7-68B6-4562-BFD2-5E886A551358}" dt="2020-11-04T13:46:21.155" v="1011" actId="20577"/>
        <pc:sldMkLst>
          <pc:docMk/>
          <pc:sldMk cId="3714716500" sldId="258"/>
        </pc:sldMkLst>
        <pc:spChg chg="mod">
          <ac:chgData name="Cynthia Thomas" userId="d830af40acf62172" providerId="LiveId" clId="{AE6662F7-68B6-4562-BFD2-5E886A551358}" dt="2020-11-04T13:46:21.155" v="1011" actId="20577"/>
          <ac:spMkLst>
            <pc:docMk/>
            <pc:sldMk cId="3714716500" sldId="258"/>
            <ac:spMk id="2" creationId="{FF38D864-2D8F-462E-8AC1-C2EBC0563790}"/>
          </ac:spMkLst>
        </pc:spChg>
      </pc:sldChg>
      <pc:sldChg chg="modSp mod">
        <pc:chgData name="Cynthia Thomas" userId="d830af40acf62172" providerId="LiveId" clId="{AE6662F7-68B6-4562-BFD2-5E886A551358}" dt="2020-11-04T14:22:55.008" v="1116" actId="20577"/>
        <pc:sldMkLst>
          <pc:docMk/>
          <pc:sldMk cId="1849036291" sldId="260"/>
        </pc:sldMkLst>
        <pc:spChg chg="mod">
          <ac:chgData name="Cynthia Thomas" userId="d830af40acf62172" providerId="LiveId" clId="{AE6662F7-68B6-4562-BFD2-5E886A551358}" dt="2020-11-04T14:22:55.008" v="1116" actId="20577"/>
          <ac:spMkLst>
            <pc:docMk/>
            <pc:sldMk cId="1849036291" sldId="260"/>
            <ac:spMk id="2" creationId="{C40088C7-CE39-4380-B3A4-3E98F76DF155}"/>
          </ac:spMkLst>
        </pc:spChg>
      </pc:sldChg>
      <pc:sldChg chg="modSp mod">
        <pc:chgData name="Cynthia Thomas" userId="d830af40acf62172" providerId="LiveId" clId="{AE6662F7-68B6-4562-BFD2-5E886A551358}" dt="2020-11-04T14:23:13.156" v="1130" actId="20577"/>
        <pc:sldMkLst>
          <pc:docMk/>
          <pc:sldMk cId="1772764382" sldId="262"/>
        </pc:sldMkLst>
        <pc:spChg chg="mod">
          <ac:chgData name="Cynthia Thomas" userId="d830af40acf62172" providerId="LiveId" clId="{AE6662F7-68B6-4562-BFD2-5E886A551358}" dt="2020-11-04T14:23:13.156" v="1130" actId="20577"/>
          <ac:spMkLst>
            <pc:docMk/>
            <pc:sldMk cId="1772764382" sldId="262"/>
            <ac:spMk id="2" creationId="{705735A7-06A8-48BF-BECC-982E3A14A5E0}"/>
          </ac:spMkLst>
        </pc:spChg>
      </pc:sldChg>
      <pc:sldChg chg="modSp mod">
        <pc:chgData name="Cynthia Thomas" userId="d830af40acf62172" providerId="LiveId" clId="{AE6662F7-68B6-4562-BFD2-5E886A551358}" dt="2020-11-04T14:44:01.987" v="1315" actId="20577"/>
        <pc:sldMkLst>
          <pc:docMk/>
          <pc:sldMk cId="3234029468" sldId="263"/>
        </pc:sldMkLst>
        <pc:spChg chg="mod">
          <ac:chgData name="Cynthia Thomas" userId="d830af40acf62172" providerId="LiveId" clId="{AE6662F7-68B6-4562-BFD2-5E886A551358}" dt="2020-11-04T14:23:30.125" v="1144" actId="20577"/>
          <ac:spMkLst>
            <pc:docMk/>
            <pc:sldMk cId="3234029468" sldId="263"/>
            <ac:spMk id="2" creationId="{D10948A8-83B9-43A1-B504-BC0B58580222}"/>
          </ac:spMkLst>
        </pc:spChg>
        <pc:spChg chg="mod">
          <ac:chgData name="Cynthia Thomas" userId="d830af40acf62172" providerId="LiveId" clId="{AE6662F7-68B6-4562-BFD2-5E886A551358}" dt="2020-11-04T14:44:01.987" v="1315" actId="20577"/>
          <ac:spMkLst>
            <pc:docMk/>
            <pc:sldMk cId="3234029468" sldId="263"/>
            <ac:spMk id="3" creationId="{1170C9E4-9696-4FCF-9D51-4992E9578C51}"/>
          </ac:spMkLst>
        </pc:spChg>
      </pc:sldChg>
      <pc:sldChg chg="modSp mod">
        <pc:chgData name="Cynthia Thomas" userId="d830af40acf62172" providerId="LiveId" clId="{AE6662F7-68B6-4562-BFD2-5E886A551358}" dt="2020-11-04T14:23:41.584" v="1158" actId="20577"/>
        <pc:sldMkLst>
          <pc:docMk/>
          <pc:sldMk cId="1413738943" sldId="264"/>
        </pc:sldMkLst>
        <pc:spChg chg="mod">
          <ac:chgData name="Cynthia Thomas" userId="d830af40acf62172" providerId="LiveId" clId="{AE6662F7-68B6-4562-BFD2-5E886A551358}" dt="2020-11-04T14:23:41.584" v="1158" actId="20577"/>
          <ac:spMkLst>
            <pc:docMk/>
            <pc:sldMk cId="1413738943" sldId="264"/>
            <ac:spMk id="2" creationId="{7732EF7F-BDEB-4F0C-B366-D02395B437DB}"/>
          </ac:spMkLst>
        </pc:spChg>
      </pc:sldChg>
      <pc:sldChg chg="modSp mod">
        <pc:chgData name="Cynthia Thomas" userId="d830af40acf62172" providerId="LiveId" clId="{AE6662F7-68B6-4562-BFD2-5E886A551358}" dt="2020-11-04T14:24:04.869" v="1172" actId="20577"/>
        <pc:sldMkLst>
          <pc:docMk/>
          <pc:sldMk cId="2375340051" sldId="265"/>
        </pc:sldMkLst>
        <pc:spChg chg="mod">
          <ac:chgData name="Cynthia Thomas" userId="d830af40acf62172" providerId="LiveId" clId="{AE6662F7-68B6-4562-BFD2-5E886A551358}" dt="2020-11-04T14:24:04.869" v="1172" actId="20577"/>
          <ac:spMkLst>
            <pc:docMk/>
            <pc:sldMk cId="2375340051" sldId="265"/>
            <ac:spMk id="2" creationId="{013B5A83-7DAD-4A4F-AA8F-AFC4B456AF67}"/>
          </ac:spMkLst>
        </pc:spChg>
      </pc:sldChg>
      <pc:sldChg chg="modSp mod">
        <pc:chgData name="Cynthia Thomas" userId="d830af40acf62172" providerId="LiveId" clId="{AE6662F7-68B6-4562-BFD2-5E886A551358}" dt="2020-11-04T01:33:06.854" v="1000" actId="20577"/>
        <pc:sldMkLst>
          <pc:docMk/>
          <pc:sldMk cId="3237915766" sldId="266"/>
        </pc:sldMkLst>
        <pc:spChg chg="mod">
          <ac:chgData name="Cynthia Thomas" userId="d830af40acf62172" providerId="LiveId" clId="{AE6662F7-68B6-4562-BFD2-5E886A551358}" dt="2020-11-04T01:33:06.854" v="1000" actId="20577"/>
          <ac:spMkLst>
            <pc:docMk/>
            <pc:sldMk cId="3237915766" sldId="266"/>
            <ac:spMk id="2" creationId="{78FE38A0-ACD4-41D6-BE9B-9EF50809D248}"/>
          </ac:spMkLst>
        </pc:spChg>
        <pc:spChg chg="mod">
          <ac:chgData name="Cynthia Thomas" userId="d830af40acf62172" providerId="LiveId" clId="{AE6662F7-68B6-4562-BFD2-5E886A551358}" dt="2020-11-04T01:32:42.483" v="972" actId="5793"/>
          <ac:spMkLst>
            <pc:docMk/>
            <pc:sldMk cId="3237915766" sldId="266"/>
            <ac:spMk id="3" creationId="{34B80F01-D971-42E3-945D-CF0A470ED4B8}"/>
          </ac:spMkLst>
        </pc:spChg>
      </pc:sldChg>
      <pc:sldChg chg="modSp mod">
        <pc:chgData name="Cynthia Thomas" userId="d830af40acf62172" providerId="LiveId" clId="{AE6662F7-68B6-4562-BFD2-5E886A551358}" dt="2020-11-04T00:58:09.417" v="0" actId="5793"/>
        <pc:sldMkLst>
          <pc:docMk/>
          <pc:sldMk cId="98727045" sldId="269"/>
        </pc:sldMkLst>
        <pc:spChg chg="mod">
          <ac:chgData name="Cynthia Thomas" userId="d830af40acf62172" providerId="LiveId" clId="{AE6662F7-68B6-4562-BFD2-5E886A551358}" dt="2020-11-04T00:58:09.417" v="0" actId="5793"/>
          <ac:spMkLst>
            <pc:docMk/>
            <pc:sldMk cId="98727045" sldId="269"/>
            <ac:spMk id="3" creationId="{DBECEC02-BF0F-417A-B770-4FB48E7DDB48}"/>
          </ac:spMkLst>
        </pc:spChg>
      </pc:sldChg>
      <pc:sldChg chg="modSp mod">
        <pc:chgData name="Cynthia Thomas" userId="d830af40acf62172" providerId="LiveId" clId="{AE6662F7-68B6-4562-BFD2-5E886A551358}" dt="2020-11-04T14:24:25.927" v="1194" actId="20577"/>
        <pc:sldMkLst>
          <pc:docMk/>
          <pc:sldMk cId="966035385" sldId="270"/>
        </pc:sldMkLst>
        <pc:spChg chg="mod">
          <ac:chgData name="Cynthia Thomas" userId="d830af40acf62172" providerId="LiveId" clId="{AE6662F7-68B6-4562-BFD2-5E886A551358}" dt="2020-11-04T14:24:25.927" v="1194" actId="20577"/>
          <ac:spMkLst>
            <pc:docMk/>
            <pc:sldMk cId="966035385" sldId="270"/>
            <ac:spMk id="2" creationId="{3E604623-3890-4890-8E69-404BFE9DFFEF}"/>
          </ac:spMkLst>
        </pc:spChg>
      </pc:sldChg>
      <pc:sldChg chg="modSp new mod">
        <pc:chgData name="Cynthia Thomas" userId="d830af40acf62172" providerId="LiveId" clId="{AE6662F7-68B6-4562-BFD2-5E886A551358}" dt="2020-11-04T14:25:45.200" v="1290" actId="20577"/>
        <pc:sldMkLst>
          <pc:docMk/>
          <pc:sldMk cId="2617249202" sldId="271"/>
        </pc:sldMkLst>
        <pc:spChg chg="mod">
          <ac:chgData name="Cynthia Thomas" userId="d830af40acf62172" providerId="LiveId" clId="{AE6662F7-68B6-4562-BFD2-5E886A551358}" dt="2020-11-04T01:01:22.449" v="11" actId="20577"/>
          <ac:spMkLst>
            <pc:docMk/>
            <pc:sldMk cId="2617249202" sldId="271"/>
            <ac:spMk id="2" creationId="{3C413D1C-29D4-4B1C-A3D2-9D749D7B6A87}"/>
          </ac:spMkLst>
        </pc:spChg>
        <pc:spChg chg="mod">
          <ac:chgData name="Cynthia Thomas" userId="d830af40acf62172" providerId="LiveId" clId="{AE6662F7-68B6-4562-BFD2-5E886A551358}" dt="2020-11-04T14:25:45.200" v="1290" actId="20577"/>
          <ac:spMkLst>
            <pc:docMk/>
            <pc:sldMk cId="2617249202" sldId="271"/>
            <ac:spMk id="3" creationId="{DE2FFD5F-0853-4D59-A146-2160E5289780}"/>
          </ac:spMkLst>
        </pc:spChg>
      </pc:sldChg>
      <pc:sldChg chg="modSp new mod ord">
        <pc:chgData name="Cynthia Thomas" userId="d830af40acf62172" providerId="LiveId" clId="{AE6662F7-68B6-4562-BFD2-5E886A551358}" dt="2020-11-04T01:24:09.099" v="955"/>
        <pc:sldMkLst>
          <pc:docMk/>
          <pc:sldMk cId="346246717" sldId="272"/>
        </pc:sldMkLst>
        <pc:spChg chg="mod">
          <ac:chgData name="Cynthia Thomas" userId="d830af40acf62172" providerId="LiveId" clId="{AE6662F7-68B6-4562-BFD2-5E886A551358}" dt="2020-11-04T01:07:29.862" v="267" actId="20577"/>
          <ac:spMkLst>
            <pc:docMk/>
            <pc:sldMk cId="346246717" sldId="272"/>
            <ac:spMk id="2" creationId="{48BA69DA-AA4B-4025-A801-11A4CA8F62D1}"/>
          </ac:spMkLst>
        </pc:spChg>
        <pc:spChg chg="mod">
          <ac:chgData name="Cynthia Thomas" userId="d830af40acf62172" providerId="LiveId" clId="{AE6662F7-68B6-4562-BFD2-5E886A551358}" dt="2020-11-04T01:11:29.751" v="618" actId="21"/>
          <ac:spMkLst>
            <pc:docMk/>
            <pc:sldMk cId="346246717" sldId="272"/>
            <ac:spMk id="3" creationId="{8D1AAD9D-0510-42C4-B93E-B8206025182C}"/>
          </ac:spMkLst>
        </pc:spChg>
      </pc:sldChg>
      <pc:sldChg chg="modSp new mod ord">
        <pc:chgData name="Cynthia Thomas" userId="d830af40acf62172" providerId="LiveId" clId="{AE6662F7-68B6-4562-BFD2-5E886A551358}" dt="2020-11-04T01:24:18.314" v="957"/>
        <pc:sldMkLst>
          <pc:docMk/>
          <pc:sldMk cId="3415528529" sldId="273"/>
        </pc:sldMkLst>
        <pc:spChg chg="mod">
          <ac:chgData name="Cynthia Thomas" userId="d830af40acf62172" providerId="LiveId" clId="{AE6662F7-68B6-4562-BFD2-5E886A551358}" dt="2020-11-04T01:13:25.086" v="675" actId="27636"/>
          <ac:spMkLst>
            <pc:docMk/>
            <pc:sldMk cId="3415528529" sldId="273"/>
            <ac:spMk id="3" creationId="{DEB2D839-D742-45BA-9B4C-E51B3639A3A0}"/>
          </ac:spMkLst>
        </pc:spChg>
      </pc:sldChg>
      <pc:sldChg chg="modSp new mod ord">
        <pc:chgData name="Cynthia Thomas" userId="d830af40acf62172" providerId="LiveId" clId="{AE6662F7-68B6-4562-BFD2-5E886A551358}" dt="2020-11-04T01:24:28.056" v="959"/>
        <pc:sldMkLst>
          <pc:docMk/>
          <pc:sldMk cId="2614295542" sldId="274"/>
        </pc:sldMkLst>
        <pc:spChg chg="mod">
          <ac:chgData name="Cynthia Thomas" userId="d830af40acf62172" providerId="LiveId" clId="{AE6662F7-68B6-4562-BFD2-5E886A551358}" dt="2020-11-04T01:17:22.711" v="722" actId="20577"/>
          <ac:spMkLst>
            <pc:docMk/>
            <pc:sldMk cId="2614295542" sldId="274"/>
            <ac:spMk id="2" creationId="{889D2ADE-D8D1-482B-B397-65E72D904D35}"/>
          </ac:spMkLst>
        </pc:spChg>
        <pc:spChg chg="mod">
          <ac:chgData name="Cynthia Thomas" userId="d830af40acf62172" providerId="LiveId" clId="{AE6662F7-68B6-4562-BFD2-5E886A551358}" dt="2020-11-04T01:22:03.572" v="953" actId="27636"/>
          <ac:spMkLst>
            <pc:docMk/>
            <pc:sldMk cId="2614295542" sldId="274"/>
            <ac:spMk id="3" creationId="{AE79FC87-259B-4650-97AB-60FF3DBEE7D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11/04/2020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765DD-DF5D-4592-96E4-8E0C80ECBA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Chill out!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63C5EB-0D30-4BB2-9A8D-14D5039D3E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Don’t be offended</a:t>
            </a:r>
          </a:p>
        </p:txBody>
      </p:sp>
    </p:spTree>
    <p:extLst>
      <p:ext uri="{BB962C8B-B14F-4D97-AF65-F5344CB8AC3E}">
        <p14:creationId xmlns:p14="http://schemas.microsoft.com/office/powerpoint/2010/main" val="3638724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E38A0-ACD4-41D6-BE9B-9EF50809D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 12:11-12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80F01-D971-42E3-945D-CF0A470ED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55169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b="0" i="0" dirty="0">
                <a:effectLst/>
                <a:latin typeface="helvetica" panose="020B0604020202020204" pitchFamily="34" charset="0"/>
              </a:rPr>
              <a:t>As he was about to enter Egypt, he said to his wife Sarai, “I know what a beautiful woman you are. </a:t>
            </a:r>
          </a:p>
          <a:p>
            <a:pPr marL="0" indent="0" algn="l">
              <a:buNone/>
            </a:pPr>
            <a:r>
              <a:rPr lang="en-US" sz="4000" b="0" i="0" dirty="0">
                <a:effectLst/>
                <a:latin typeface="helvetica" panose="020B0604020202020204" pitchFamily="34" charset="0"/>
              </a:rPr>
              <a:t>When the Egyptians see you, they will say, ‘This is his wife.’ Then they will kill me but will let you live.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915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948A8-83B9-43A1-B504-BC0B58580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offense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0C9E4-9696-4FCF-9D51-4992E9578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Don’t assume you know </a:t>
            </a:r>
            <a:r>
              <a:rPr lang="en-US" sz="4400"/>
              <a:t>the intent </a:t>
            </a:r>
            <a:r>
              <a:rPr lang="en-US" sz="4400" dirty="0"/>
              <a:t>of someone’s heart.</a:t>
            </a:r>
          </a:p>
        </p:txBody>
      </p:sp>
    </p:spTree>
    <p:extLst>
      <p:ext uri="{BB962C8B-B14F-4D97-AF65-F5344CB8AC3E}">
        <p14:creationId xmlns:p14="http://schemas.microsoft.com/office/powerpoint/2010/main" val="3234029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56FD5-5409-4CF2-9132-BA3D2BEA2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8:6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9CA02-03E8-4299-93F8-7D8203E2E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b="0" i="0" dirty="0">
                <a:effectLst/>
                <a:latin typeface="helvetica" panose="020B0604020202020204" pitchFamily="34" charset="0"/>
              </a:rPr>
              <a:t>The mind governed by the flesh is death, but the mind governed by the Spirit is life and peace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781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2EF7F-BDEB-4F0C-B366-D02395B43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offense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94E65-7B9F-4089-B0BD-F36E54752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Convince yourself.</a:t>
            </a:r>
          </a:p>
        </p:txBody>
      </p:sp>
    </p:spTree>
    <p:extLst>
      <p:ext uri="{BB962C8B-B14F-4D97-AF65-F5344CB8AC3E}">
        <p14:creationId xmlns:p14="http://schemas.microsoft.com/office/powerpoint/2010/main" val="1413738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5C21B-CAA6-4ED3-9D01-3F9A5D00C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12:2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166B8-1144-45A4-9130-F0BFA1246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0279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0" i="0" dirty="0">
                <a:effectLst/>
                <a:latin typeface="Helvetica Neue"/>
              </a:rPr>
              <a:t>Do not conform to the pattern of this world, but be transformed by the renewing of your </a:t>
            </a:r>
            <a:r>
              <a:rPr lang="en-US" sz="4400" i="0" dirty="0">
                <a:effectLst/>
                <a:latin typeface="Helvetica Neue"/>
              </a:rPr>
              <a:t>mind</a:t>
            </a:r>
            <a:r>
              <a:rPr lang="en-US" sz="4400" b="0" i="0" dirty="0">
                <a:effectLst/>
                <a:latin typeface="Helvetica Neue"/>
              </a:rPr>
              <a:t>. Then you will be able to test and approve what God’s will is - his good, pleasing and perfect will.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15143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B5A83-7DAD-4A4F-AA8F-AFC4B456A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offense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6FD52-FA78-4F0C-BC6A-C5A3BBDB2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You are responsible for your response.</a:t>
            </a:r>
          </a:p>
        </p:txBody>
      </p:sp>
    </p:spTree>
    <p:extLst>
      <p:ext uri="{BB962C8B-B14F-4D97-AF65-F5344CB8AC3E}">
        <p14:creationId xmlns:p14="http://schemas.microsoft.com/office/powerpoint/2010/main" val="2375340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91A8A-F4BD-49B0-A7E7-A30C22C2B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Corinthians 10:5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CEC02-BF0F-417A-B770-4FB48E7DD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0" i="0" dirty="0">
                <a:effectLst/>
                <a:latin typeface="helvetica" panose="020B0604020202020204" pitchFamily="34" charset="0"/>
              </a:rPr>
              <a:t>We demolish arguments and every pretension that sets itself up against the knowledge of God, and we take captive every thought to make it obedient to Christ.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8727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4623-3890-4890-8E69-404BFE9DF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causing offense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1B48A-2722-4050-9316-98DFC9441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We should be careful not to cause offense. </a:t>
            </a:r>
          </a:p>
        </p:txBody>
      </p:sp>
    </p:spTree>
    <p:extLst>
      <p:ext uri="{BB962C8B-B14F-4D97-AF65-F5344CB8AC3E}">
        <p14:creationId xmlns:p14="http://schemas.microsoft.com/office/powerpoint/2010/main" val="966035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20D7-1DDA-4573-A619-A6A1701A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17:27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76567-4454-4DD9-B63B-9A6B8F739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208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0" i="0" dirty="0">
                <a:effectLst/>
                <a:latin typeface="helvetica" panose="020B0604020202020204" pitchFamily="34" charset="0"/>
              </a:rPr>
              <a:t>“But so that we may not cause offense, go to the lake and throw out your line. Take the first fish you catch; open its mouth and you will find a four-drachma coin. Take it and give it to them for my tax and yours.”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8855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13D1C-29D4-4B1C-A3D2-9D749D7B6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FFD5F-0853-4D59-A146-2160E5289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42369"/>
            <a:ext cx="10131425" cy="4971495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en-US" sz="4000" dirty="0"/>
              <a:t>Give people the benefit of the doubt.</a:t>
            </a:r>
          </a:p>
          <a:p>
            <a:pPr marL="342900" indent="-342900">
              <a:buAutoNum type="arabicPeriod"/>
            </a:pPr>
            <a:r>
              <a:rPr lang="en-US" sz="4000" dirty="0"/>
              <a:t>Don’t jump to conclusions.</a:t>
            </a:r>
          </a:p>
          <a:p>
            <a:pPr marL="342900" indent="-342900">
              <a:buAutoNum type="arabicPeriod"/>
            </a:pPr>
            <a:r>
              <a:rPr lang="en-US" sz="4000" dirty="0"/>
              <a:t>Don’t assume you know the intent of someone’s heart. </a:t>
            </a:r>
          </a:p>
          <a:p>
            <a:pPr marL="342900" indent="-342900">
              <a:buAutoNum type="arabicPeriod"/>
            </a:pPr>
            <a:r>
              <a:rPr lang="en-US" sz="4000" dirty="0"/>
              <a:t>Convince yourself of the truth.</a:t>
            </a:r>
          </a:p>
          <a:p>
            <a:pPr marL="342900" indent="-342900">
              <a:buAutoNum type="arabicPeriod"/>
            </a:pPr>
            <a:r>
              <a:rPr lang="en-US" sz="4000" dirty="0"/>
              <a:t>You are responsible for your response.</a:t>
            </a:r>
          </a:p>
          <a:p>
            <a:pPr marL="342900" indent="-342900">
              <a:buAutoNum type="arabicPeriod"/>
            </a:pPr>
            <a:r>
              <a:rPr lang="en-US" sz="4000" dirty="0"/>
              <a:t>We should be careful not to give offense. </a:t>
            </a:r>
          </a:p>
        </p:txBody>
      </p:sp>
    </p:spTree>
    <p:extLst>
      <p:ext uri="{BB962C8B-B14F-4D97-AF65-F5344CB8AC3E}">
        <p14:creationId xmlns:p14="http://schemas.microsoft.com/office/powerpoint/2010/main" val="261724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E3CCEF6D-9355-46CD-A975-000DD298A9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365" y="672483"/>
            <a:ext cx="7998781" cy="5513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304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A69DA-AA4B-4025-A801-11A4CA8F6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Habits of ridiculously relaxed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AAD9D-0510-42C4-B93E-B82060251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4000" dirty="0"/>
              <a:t>They take care of themselves.</a:t>
            </a:r>
          </a:p>
          <a:p>
            <a:pPr marL="342900" indent="-342900">
              <a:buAutoNum type="arabicPeriod"/>
            </a:pPr>
            <a:r>
              <a:rPr lang="en-US" sz="4000" dirty="0"/>
              <a:t>They aren’t slaves to their phones.</a:t>
            </a:r>
          </a:p>
          <a:p>
            <a:pPr marL="342900" indent="-342900">
              <a:buAutoNum type="arabicPeriod"/>
            </a:pPr>
            <a:r>
              <a:rPr lang="en-US" sz="4000" dirty="0"/>
              <a:t>They establish healthy boundaries.</a:t>
            </a:r>
          </a:p>
          <a:p>
            <a:pPr marL="342900" indent="-342900">
              <a:buAutoNum type="arabicPeriod"/>
            </a:pPr>
            <a:r>
              <a:rPr lang="en-US" sz="4000" dirty="0"/>
              <a:t>They avoid social media.</a:t>
            </a:r>
          </a:p>
        </p:txBody>
      </p:sp>
    </p:spTree>
    <p:extLst>
      <p:ext uri="{BB962C8B-B14F-4D97-AF65-F5344CB8AC3E}">
        <p14:creationId xmlns:p14="http://schemas.microsoft.com/office/powerpoint/2010/main" val="34624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2D839-D742-45BA-9B4C-E51B3639A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55939"/>
            <a:ext cx="10131425" cy="5202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5. They exercise (especially outside).</a:t>
            </a:r>
          </a:p>
          <a:p>
            <a:pPr marL="742950" indent="-742950">
              <a:buAutoNum type="arabicPeriod" startAt="6"/>
            </a:pPr>
            <a:r>
              <a:rPr lang="en-US" sz="4000" dirty="0"/>
              <a:t>They appreciate the “little things”. The are in the moment.</a:t>
            </a:r>
          </a:p>
          <a:p>
            <a:pPr marL="742950" indent="-742950">
              <a:buAutoNum type="arabicPeriod" startAt="7"/>
            </a:pPr>
            <a:r>
              <a:rPr lang="en-US" sz="4000" dirty="0"/>
              <a:t>They are comfortable with unexpected setbacks.</a:t>
            </a:r>
          </a:p>
          <a:p>
            <a:pPr marL="742950" indent="-742950">
              <a:buAutoNum type="arabicPeriod" startAt="8"/>
            </a:pPr>
            <a:r>
              <a:rPr lang="en-US" sz="4000" dirty="0"/>
              <a:t>They approach life with authenticity and gratitude.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28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D2ADE-D8D1-482B-B397-65E72D904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Characteristics of an easily offended person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9FC87-259B-4650-97AB-60FF3DBEE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578329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4000" dirty="0"/>
              <a:t>It is all about them.  (They filter everything through their lens.)</a:t>
            </a:r>
          </a:p>
          <a:p>
            <a:pPr marL="342900" indent="-342900">
              <a:buAutoNum type="arabicPeriod"/>
            </a:pPr>
            <a:r>
              <a:rPr lang="en-US" sz="4000" dirty="0"/>
              <a:t>They get angry quickly and often.</a:t>
            </a:r>
          </a:p>
          <a:p>
            <a:pPr marL="342900" indent="-342900">
              <a:buAutoNum type="arabicPeriod"/>
            </a:pPr>
            <a:r>
              <a:rPr lang="en-US" sz="4000" dirty="0"/>
              <a:t>They are impatient.</a:t>
            </a:r>
          </a:p>
          <a:p>
            <a:pPr marL="342900" indent="-342900">
              <a:buAutoNum type="arabicPeriod"/>
            </a:pPr>
            <a:r>
              <a:rPr lang="en-US" sz="4000" dirty="0"/>
              <a:t>They hold a grudge.</a:t>
            </a:r>
          </a:p>
          <a:p>
            <a:pPr marL="342900" indent="-342900">
              <a:buAutoNum type="arabicPeriod"/>
            </a:pPr>
            <a:r>
              <a:rPr lang="en-US" sz="4000" dirty="0"/>
              <a:t>They have low self esteem.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29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8D864-2D8F-462E-8AC1-C2EBC0563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OFFENDED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92778-0E09-4D17-A1B5-B24414F26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i="0" dirty="0">
                <a:effectLst/>
                <a:latin typeface="Open Sans"/>
              </a:rPr>
              <a:t>T</a:t>
            </a:r>
            <a:r>
              <a:rPr lang="en-US" sz="4400" b="0" i="0" dirty="0">
                <a:effectLst/>
                <a:latin typeface="Open Sans"/>
              </a:rPr>
              <a:t>o cause (a person or group) to feel hurt, angry, or upset by something said or done.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1471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088C7-CE39-4380-B3A4-3E98F76DF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offense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FC292-022A-44E4-B617-75878AEE8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Give people the benefit of the doubt. </a:t>
            </a:r>
          </a:p>
        </p:txBody>
      </p:sp>
    </p:spTree>
    <p:extLst>
      <p:ext uri="{BB962C8B-B14F-4D97-AF65-F5344CB8AC3E}">
        <p14:creationId xmlns:p14="http://schemas.microsoft.com/office/powerpoint/2010/main" val="1849036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DA89E-7194-49E1-BDB5-5C4B7B81D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Proverbs 19:20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F7DB5-8C03-4FDD-9AD2-3F5373623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0" i="0" dirty="0">
                <a:effectLst/>
                <a:latin typeface="helvetica" panose="020B0604020202020204" pitchFamily="34" charset="0"/>
              </a:rPr>
              <a:t>A person’s wisdom yields patience; it is to one’s glory to overlook an offense.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34339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735A7-06A8-48BF-BECC-982E3A14A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offense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6B715-B7D7-4CAB-8B36-31CC61F67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Don’t jump to conclusions.</a:t>
            </a:r>
          </a:p>
        </p:txBody>
      </p:sp>
    </p:spTree>
    <p:extLst>
      <p:ext uri="{BB962C8B-B14F-4D97-AF65-F5344CB8AC3E}">
        <p14:creationId xmlns:p14="http://schemas.microsoft.com/office/powerpoint/2010/main" val="1772764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1062</TotalTime>
  <Words>463</Words>
  <Application>Microsoft Office PowerPoint</Application>
  <PresentationFormat>Widescreen</PresentationFormat>
  <Paragraphs>51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helvetica</vt:lpstr>
      <vt:lpstr>Helvetica Neue</vt:lpstr>
      <vt:lpstr>Open Sans</vt:lpstr>
      <vt:lpstr>Celestial</vt:lpstr>
      <vt:lpstr>Chill out!</vt:lpstr>
      <vt:lpstr>PowerPoint Presentation</vt:lpstr>
      <vt:lpstr>8 Habits of ridiculously relaxed people</vt:lpstr>
      <vt:lpstr>PowerPoint Presentation</vt:lpstr>
      <vt:lpstr>5 Characteristics of an easily offended person</vt:lpstr>
      <vt:lpstr>OFFENDED definition</vt:lpstr>
      <vt:lpstr>Avoid offense</vt:lpstr>
      <vt:lpstr>Proverbs 19:20</vt:lpstr>
      <vt:lpstr>Avoid offense</vt:lpstr>
      <vt:lpstr>Genesis 12:11-12</vt:lpstr>
      <vt:lpstr>Avoid offense</vt:lpstr>
      <vt:lpstr>Romans 8:6</vt:lpstr>
      <vt:lpstr>Avoid offense</vt:lpstr>
      <vt:lpstr>Romans 12:2</vt:lpstr>
      <vt:lpstr>Avoid offense</vt:lpstr>
      <vt:lpstr>2 Corinthians 10:5</vt:lpstr>
      <vt:lpstr>Avoid causing offense</vt:lpstr>
      <vt:lpstr>Matthew 17:27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Chill out!</dc:title>
  <dc:creator>Cynthia Thomas</dc:creator>
  <cp:lastModifiedBy>Douglas Martin</cp:lastModifiedBy>
  <cp:revision>10</cp:revision>
  <dcterms:created xsi:type="dcterms:W3CDTF">2020-10-31T16:00:46Z</dcterms:created>
  <dcterms:modified xsi:type="dcterms:W3CDTF">2020-11-04T20:22:20Z</dcterms:modified>
</cp:coreProperties>
</file>