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2" r:id="rId2"/>
    <p:sldId id="298" r:id="rId3"/>
    <p:sldId id="300" r:id="rId4"/>
    <p:sldId id="301" r:id="rId5"/>
    <p:sldId id="294" r:id="rId6"/>
    <p:sldId id="295" r:id="rId7"/>
    <p:sldId id="302" r:id="rId8"/>
    <p:sldId id="272" r:id="rId9"/>
    <p:sldId id="260" r:id="rId10"/>
    <p:sldId id="303" r:id="rId11"/>
    <p:sldId id="261" r:id="rId12"/>
    <p:sldId id="267" r:id="rId13"/>
    <p:sldId id="304" r:id="rId14"/>
    <p:sldId id="273" r:id="rId15"/>
    <p:sldId id="275" r:id="rId16"/>
    <p:sldId id="305" r:id="rId17"/>
    <p:sldId id="280" r:id="rId18"/>
    <p:sldId id="279" r:id="rId19"/>
    <p:sldId id="281" r:id="rId20"/>
    <p:sldId id="296" r:id="rId21"/>
    <p:sldId id="283" r:id="rId22"/>
    <p:sldId id="28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5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91E8284-46B0-4FA7-8001-9C6C7BEBC0C1}" type="datetimeFigureOut">
              <a:rPr lang="en-US" smtClean="0"/>
              <a:t>09/27/2020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D95F319-6AC1-4312-960A-0B78826AE7E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91E8284-46B0-4FA7-8001-9C6C7BEBC0C1}" type="datetimeFigureOut">
              <a:rPr lang="en-US" smtClean="0"/>
              <a:t>09/27/2020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5F319-6AC1-4312-960A-0B78826AE7E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91E8284-46B0-4FA7-8001-9C6C7BEBC0C1}" type="datetimeFigureOut">
              <a:rPr lang="en-US" smtClean="0"/>
              <a:t>09/27/2020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5F319-6AC1-4312-960A-0B78826AE7E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91E8284-46B0-4FA7-8001-9C6C7BEBC0C1}" type="datetimeFigureOut">
              <a:rPr lang="en-US" smtClean="0"/>
              <a:t>09/27/2020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5F319-6AC1-4312-960A-0B78826AE7E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91E8284-46B0-4FA7-8001-9C6C7BEBC0C1}" type="datetimeFigureOut">
              <a:rPr lang="en-US" smtClean="0"/>
              <a:t>09/27/2020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5F319-6AC1-4312-960A-0B78826AE7E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91E8284-46B0-4FA7-8001-9C6C7BEBC0C1}" type="datetimeFigureOut">
              <a:rPr lang="en-US" smtClean="0"/>
              <a:t>09/27/2020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95F319-6AC1-4312-960A-0B78826AE7E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91E8284-46B0-4FA7-8001-9C6C7BEBC0C1}" type="datetimeFigureOut">
              <a:rPr lang="en-US" smtClean="0"/>
              <a:t>09/27/2020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95F319-6AC1-4312-960A-0B78826AE7E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691E8284-46B0-4FA7-8001-9C6C7BEBC0C1}" type="datetimeFigureOut">
              <a:rPr lang="en-US" smtClean="0"/>
              <a:t>09/27/2020</a:t>
            </a:fld>
            <a:endParaRPr lang="en-US"/>
          </a:p>
        </p:txBody>
      </p:sp>
      <p:sp>
        <p:nvSpPr>
          <p:cNvPr id="8" name="Slide Number Placeholder 7"/>
          <p:cNvSpPr>
            <a:spLocks noGrp="1"/>
          </p:cNvSpPr>
          <p:nvPr>
            <p:ph type="sldNum" sz="quarter" idx="11"/>
          </p:nvPr>
        </p:nvSpPr>
        <p:spPr/>
        <p:txBody>
          <a:bodyPr/>
          <a:lstStyle/>
          <a:p>
            <a:fld id="{1D95F319-6AC1-4312-960A-0B78826AE7E5}"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1E8284-46B0-4FA7-8001-9C6C7BEBC0C1}" type="datetimeFigureOut">
              <a:rPr lang="en-US" smtClean="0"/>
              <a:t>09/27/2020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95F319-6AC1-4312-960A-0B78826AE7E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91E8284-46B0-4FA7-8001-9C6C7BEBC0C1}" type="datetimeFigureOut">
              <a:rPr lang="en-US" smtClean="0"/>
              <a:t>09/27/2020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1D95F319-6AC1-4312-960A-0B78826AE7E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691E8284-46B0-4FA7-8001-9C6C7BEBC0C1}" type="datetimeFigureOut">
              <a:rPr lang="en-US" smtClean="0"/>
              <a:t>09/27/2020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95F319-6AC1-4312-960A-0B78826AE7E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691E8284-46B0-4FA7-8001-9C6C7BEBC0C1}" type="datetimeFigureOut">
              <a:rPr lang="en-US" smtClean="0"/>
              <a:t>09/27/2020</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1D95F319-6AC1-4312-960A-0B78826AE7E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839200" cy="5745163"/>
          </a:xfrm>
        </p:spPr>
        <p:txBody>
          <a:bodyPr>
            <a:normAutofit/>
          </a:bodyPr>
          <a:lstStyle/>
          <a:p>
            <a:pPr marL="36576" indent="0">
              <a:buNone/>
            </a:pPr>
            <a:endParaRPr lang="en-US" dirty="0"/>
          </a:p>
          <a:p>
            <a:pPr marL="36576" indent="0">
              <a:buNone/>
            </a:pPr>
            <a:r>
              <a:rPr lang="en-US" sz="6000" b="1" dirty="0"/>
              <a:t>            </a:t>
            </a:r>
            <a:r>
              <a:rPr lang="en-US" sz="7200" b="1" dirty="0"/>
              <a:t>READY</a:t>
            </a:r>
            <a:r>
              <a:rPr lang="en-US" sz="6000" b="1" dirty="0"/>
              <a:t> </a:t>
            </a:r>
            <a:endParaRPr lang="en-US" sz="6000" dirty="0"/>
          </a:p>
          <a:p>
            <a:pPr marL="36576" indent="0">
              <a:buNone/>
            </a:pPr>
            <a:endParaRPr lang="en-US" dirty="0"/>
          </a:p>
        </p:txBody>
      </p:sp>
      <p:pic>
        <p:nvPicPr>
          <p:cNvPr id="1026" name="Picture 2" descr="http://baseballcoaching.tips/wp-content/uploads/2016/09/joe-mauer-426037_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6063" y="2362200"/>
            <a:ext cx="60960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393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p>
        </p:txBody>
      </p:sp>
      <p:sp>
        <p:nvSpPr>
          <p:cNvPr id="3" name="Content Placeholder 2"/>
          <p:cNvSpPr>
            <a:spLocks noGrp="1"/>
          </p:cNvSpPr>
          <p:nvPr>
            <p:ph idx="1"/>
          </p:nvPr>
        </p:nvSpPr>
        <p:spPr>
          <a:xfrm>
            <a:off x="457200" y="1600200"/>
            <a:ext cx="7848600" cy="4525963"/>
          </a:xfrm>
        </p:spPr>
        <p:txBody>
          <a:bodyPr>
            <a:normAutofit/>
          </a:bodyPr>
          <a:lstStyle/>
          <a:p>
            <a:pPr marL="36576" indent="0">
              <a:buNone/>
            </a:pPr>
            <a:endParaRPr lang="en-US" sz="4000" b="1" dirty="0"/>
          </a:p>
          <a:p>
            <a:pPr marL="36576" indent="0">
              <a:buNone/>
            </a:pPr>
            <a:r>
              <a:rPr lang="en-US" sz="4000" dirty="0"/>
              <a:t> </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219200"/>
            <a:ext cx="8490857"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3130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Not A Bible Expert?</a:t>
            </a:r>
          </a:p>
        </p:txBody>
      </p:sp>
      <p:sp>
        <p:nvSpPr>
          <p:cNvPr id="3" name="Content Placeholder 2"/>
          <p:cNvSpPr>
            <a:spLocks noGrp="1"/>
          </p:cNvSpPr>
          <p:nvPr>
            <p:ph idx="1"/>
          </p:nvPr>
        </p:nvSpPr>
        <p:spPr>
          <a:xfrm>
            <a:off x="304800" y="1676400"/>
            <a:ext cx="8458200" cy="4525963"/>
          </a:xfrm>
        </p:spPr>
        <p:txBody>
          <a:bodyPr>
            <a:normAutofit/>
          </a:bodyPr>
          <a:lstStyle/>
          <a:p>
            <a:pPr marL="36576" indent="0">
              <a:buNone/>
            </a:pPr>
            <a:endParaRPr lang="en-US" b="1" dirty="0"/>
          </a:p>
          <a:p>
            <a:pPr marL="36576" indent="0">
              <a:buNone/>
            </a:pPr>
            <a:r>
              <a:rPr lang="en-US" sz="4000" b="1" dirty="0"/>
              <a:t>Don’t share your religion, but Jesus who can change lives.  Don’t lead with a Bible verse, but with a good word. </a:t>
            </a:r>
          </a:p>
          <a:p>
            <a:pPr marL="36576" indent="0">
              <a:buNone/>
            </a:pPr>
            <a:r>
              <a:rPr lang="en-US" dirty="0"/>
              <a:t> </a:t>
            </a:r>
          </a:p>
        </p:txBody>
      </p:sp>
    </p:spTree>
    <p:extLst>
      <p:ext uri="{BB962C8B-B14F-4D97-AF65-F5344CB8AC3E}">
        <p14:creationId xmlns:p14="http://schemas.microsoft.com/office/powerpoint/2010/main" val="1339610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467600" cy="1143000"/>
          </a:xfrm>
        </p:spPr>
        <p:txBody>
          <a:bodyPr>
            <a:normAutofit/>
          </a:bodyPr>
          <a:lstStyle/>
          <a:p>
            <a:r>
              <a:rPr lang="en-US" dirty="0"/>
              <a:t>     The wisdom of Jesus</a:t>
            </a:r>
          </a:p>
        </p:txBody>
      </p:sp>
      <p:sp>
        <p:nvSpPr>
          <p:cNvPr id="3" name="Content Placeholder 2"/>
          <p:cNvSpPr>
            <a:spLocks noGrp="1"/>
          </p:cNvSpPr>
          <p:nvPr>
            <p:ph idx="1"/>
          </p:nvPr>
        </p:nvSpPr>
        <p:spPr>
          <a:xfrm>
            <a:off x="457200" y="1600200"/>
            <a:ext cx="8382000" cy="4525963"/>
          </a:xfrm>
        </p:spPr>
        <p:txBody>
          <a:bodyPr>
            <a:normAutofit/>
          </a:bodyPr>
          <a:lstStyle/>
          <a:p>
            <a:pPr marL="36576" indent="0">
              <a:buNone/>
            </a:pPr>
            <a:endParaRPr lang="en-US" dirty="0"/>
          </a:p>
          <a:p>
            <a:pPr marL="36576" indent="0">
              <a:buNone/>
            </a:pPr>
            <a:r>
              <a:rPr lang="en-US" sz="4000" b="1" dirty="0"/>
              <a:t>Pray for wisdom…the kind Jesus used on every occasion.  Wisdom amazes others much more than your eagerness.</a:t>
            </a:r>
          </a:p>
          <a:p>
            <a:pPr marL="36576" indent="0">
              <a:buNone/>
            </a:pPr>
            <a:r>
              <a:rPr lang="en-US" sz="4000" dirty="0"/>
              <a:t> </a:t>
            </a:r>
          </a:p>
        </p:txBody>
      </p:sp>
    </p:spTree>
    <p:extLst>
      <p:ext uri="{BB962C8B-B14F-4D97-AF65-F5344CB8AC3E}">
        <p14:creationId xmlns:p14="http://schemas.microsoft.com/office/powerpoint/2010/main" val="258842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467600" cy="1143000"/>
          </a:xfrm>
        </p:spPr>
        <p:txBody>
          <a:bodyPr>
            <a:normAutofit/>
          </a:bodyPr>
          <a:lstStyle/>
          <a:p>
            <a:r>
              <a:rPr lang="en-US" dirty="0"/>
              <a:t>             All I know is…</a:t>
            </a:r>
          </a:p>
        </p:txBody>
      </p:sp>
      <p:sp>
        <p:nvSpPr>
          <p:cNvPr id="3" name="Content Placeholder 2"/>
          <p:cNvSpPr>
            <a:spLocks noGrp="1"/>
          </p:cNvSpPr>
          <p:nvPr>
            <p:ph idx="1"/>
          </p:nvPr>
        </p:nvSpPr>
        <p:spPr>
          <a:xfrm>
            <a:off x="457200" y="1600200"/>
            <a:ext cx="8382000" cy="4525963"/>
          </a:xfrm>
        </p:spPr>
        <p:txBody>
          <a:bodyPr>
            <a:normAutofit/>
          </a:bodyPr>
          <a:lstStyle/>
          <a:p>
            <a:pPr marL="36576" indent="0">
              <a:buNone/>
            </a:pPr>
            <a:endParaRPr lang="en-US" dirty="0"/>
          </a:p>
          <a:p>
            <a:pPr marL="36576" indent="0">
              <a:buNone/>
            </a:pPr>
            <a:r>
              <a:rPr lang="en-US" sz="4000" b="1" dirty="0"/>
              <a:t>The testimony of the man born blind.</a:t>
            </a:r>
          </a:p>
          <a:p>
            <a:pPr marL="36576" indent="0">
              <a:buNone/>
            </a:pPr>
            <a:r>
              <a:rPr lang="en-US" sz="4000" dirty="0"/>
              <a:t> </a:t>
            </a:r>
          </a:p>
        </p:txBody>
      </p:sp>
    </p:spTree>
    <p:extLst>
      <p:ext uri="{BB962C8B-B14F-4D97-AF65-F5344CB8AC3E}">
        <p14:creationId xmlns:p14="http://schemas.microsoft.com/office/powerpoint/2010/main" val="1530055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467600" cy="1143000"/>
          </a:xfrm>
        </p:spPr>
        <p:txBody>
          <a:bodyPr>
            <a:normAutofit/>
          </a:bodyPr>
          <a:lstStyle/>
          <a:p>
            <a:r>
              <a:rPr lang="en-US" dirty="0"/>
              <a:t>       Ask the Holy Spirit </a:t>
            </a:r>
          </a:p>
        </p:txBody>
      </p:sp>
      <p:sp>
        <p:nvSpPr>
          <p:cNvPr id="3" name="Content Placeholder 2"/>
          <p:cNvSpPr>
            <a:spLocks noGrp="1"/>
          </p:cNvSpPr>
          <p:nvPr>
            <p:ph idx="1"/>
          </p:nvPr>
        </p:nvSpPr>
        <p:spPr>
          <a:xfrm>
            <a:off x="457200" y="1600200"/>
            <a:ext cx="8382000" cy="4525963"/>
          </a:xfrm>
        </p:spPr>
        <p:txBody>
          <a:bodyPr>
            <a:normAutofit/>
          </a:bodyPr>
          <a:lstStyle/>
          <a:p>
            <a:pPr marL="36576" indent="0">
              <a:buNone/>
            </a:pPr>
            <a:endParaRPr lang="en-US" dirty="0"/>
          </a:p>
          <a:p>
            <a:pPr marL="36576" indent="0">
              <a:buNone/>
            </a:pPr>
            <a:r>
              <a:rPr lang="en-US" sz="4000" b="1" dirty="0"/>
              <a:t>Before you leave the house, ask the Holy Spirit for influence, anointing, and favor.</a:t>
            </a:r>
          </a:p>
        </p:txBody>
      </p:sp>
    </p:spTree>
    <p:extLst>
      <p:ext uri="{BB962C8B-B14F-4D97-AF65-F5344CB8AC3E}">
        <p14:creationId xmlns:p14="http://schemas.microsoft.com/office/powerpoint/2010/main" val="4033440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467600" cy="1143000"/>
          </a:xfrm>
        </p:spPr>
        <p:txBody>
          <a:bodyPr>
            <a:normAutofit/>
          </a:bodyPr>
          <a:lstStyle/>
          <a:p>
            <a:r>
              <a:rPr lang="en-US" dirty="0"/>
              <a:t>     Practical and superior</a:t>
            </a:r>
          </a:p>
        </p:txBody>
      </p:sp>
      <p:sp>
        <p:nvSpPr>
          <p:cNvPr id="3" name="Content Placeholder 2"/>
          <p:cNvSpPr>
            <a:spLocks noGrp="1"/>
          </p:cNvSpPr>
          <p:nvPr>
            <p:ph idx="1"/>
          </p:nvPr>
        </p:nvSpPr>
        <p:spPr>
          <a:xfrm>
            <a:off x="457200" y="1600200"/>
            <a:ext cx="8382000" cy="4525963"/>
          </a:xfrm>
        </p:spPr>
        <p:txBody>
          <a:bodyPr>
            <a:normAutofit/>
          </a:bodyPr>
          <a:lstStyle/>
          <a:p>
            <a:pPr marL="36576" indent="0">
              <a:buNone/>
            </a:pPr>
            <a:endParaRPr lang="en-US" dirty="0"/>
          </a:p>
          <a:p>
            <a:pPr marL="36576" indent="0">
              <a:buNone/>
            </a:pPr>
            <a:r>
              <a:rPr lang="en-US" sz="4000" b="1" dirty="0"/>
              <a:t>The kingdom of God is practical, workable, and superior to all others.</a:t>
            </a:r>
          </a:p>
        </p:txBody>
      </p:sp>
    </p:spTree>
    <p:extLst>
      <p:ext uri="{BB962C8B-B14F-4D97-AF65-F5344CB8AC3E}">
        <p14:creationId xmlns:p14="http://schemas.microsoft.com/office/powerpoint/2010/main" val="1362759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467600" cy="1143000"/>
          </a:xfrm>
        </p:spPr>
        <p:txBody>
          <a:bodyPr>
            <a:normAutofit/>
          </a:bodyPr>
          <a:lstStyle/>
          <a:p>
            <a:r>
              <a:rPr lang="en-US" dirty="0"/>
              <a:t>   Gospel means good news</a:t>
            </a:r>
          </a:p>
        </p:txBody>
      </p:sp>
      <p:sp>
        <p:nvSpPr>
          <p:cNvPr id="3" name="Content Placeholder 2"/>
          <p:cNvSpPr>
            <a:spLocks noGrp="1"/>
          </p:cNvSpPr>
          <p:nvPr>
            <p:ph idx="1"/>
          </p:nvPr>
        </p:nvSpPr>
        <p:spPr>
          <a:xfrm>
            <a:off x="457200" y="1600200"/>
            <a:ext cx="8382000" cy="4525963"/>
          </a:xfrm>
        </p:spPr>
        <p:txBody>
          <a:bodyPr>
            <a:normAutofit/>
          </a:bodyPr>
          <a:lstStyle/>
          <a:p>
            <a:pPr marL="36576" indent="0">
              <a:buNone/>
            </a:pPr>
            <a:endParaRPr lang="en-US" dirty="0"/>
          </a:p>
          <a:p>
            <a:pPr marL="36576" indent="0">
              <a:buNone/>
            </a:pPr>
            <a:r>
              <a:rPr lang="en-US" sz="4000" b="1" dirty="0"/>
              <a:t>Have you ever been reluctant to share good news?  Don’t assume people don’t want to hear your message.</a:t>
            </a:r>
          </a:p>
        </p:txBody>
      </p:sp>
    </p:spTree>
    <p:extLst>
      <p:ext uri="{BB962C8B-B14F-4D97-AF65-F5344CB8AC3E}">
        <p14:creationId xmlns:p14="http://schemas.microsoft.com/office/powerpoint/2010/main" val="3230154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467600" cy="1143000"/>
          </a:xfrm>
        </p:spPr>
        <p:txBody>
          <a:bodyPr>
            <a:normAutofit fontScale="90000"/>
          </a:bodyPr>
          <a:lstStyle/>
          <a:p>
            <a:r>
              <a:rPr lang="en-US" dirty="0"/>
              <a:t>     They want to hear a good word</a:t>
            </a:r>
          </a:p>
        </p:txBody>
      </p:sp>
      <p:sp>
        <p:nvSpPr>
          <p:cNvPr id="3" name="Content Placeholder 2"/>
          <p:cNvSpPr>
            <a:spLocks noGrp="1"/>
          </p:cNvSpPr>
          <p:nvPr>
            <p:ph idx="1"/>
          </p:nvPr>
        </p:nvSpPr>
        <p:spPr>
          <a:xfrm>
            <a:off x="457200" y="1600200"/>
            <a:ext cx="8382000" cy="4525963"/>
          </a:xfrm>
        </p:spPr>
        <p:txBody>
          <a:bodyPr>
            <a:normAutofit/>
          </a:bodyPr>
          <a:lstStyle/>
          <a:p>
            <a:pPr marL="36576" indent="0">
              <a:buNone/>
            </a:pPr>
            <a:endParaRPr lang="en-US" dirty="0"/>
          </a:p>
          <a:p>
            <a:pPr marL="36576" indent="0">
              <a:buNone/>
            </a:pPr>
            <a:r>
              <a:rPr lang="en-US" sz="4000" b="1" dirty="0"/>
              <a:t>Few want a religious word, but they do want to hear a word of encouragement, sympathy, and practical help.</a:t>
            </a:r>
          </a:p>
        </p:txBody>
      </p:sp>
    </p:spTree>
    <p:extLst>
      <p:ext uri="{BB962C8B-B14F-4D97-AF65-F5344CB8AC3E}">
        <p14:creationId xmlns:p14="http://schemas.microsoft.com/office/powerpoint/2010/main" val="1216841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467600" cy="1143000"/>
          </a:xfrm>
        </p:spPr>
        <p:txBody>
          <a:bodyPr>
            <a:normAutofit/>
          </a:bodyPr>
          <a:lstStyle/>
          <a:p>
            <a:r>
              <a:rPr lang="en-US" dirty="0"/>
              <a:t>         Light of the world</a:t>
            </a:r>
          </a:p>
        </p:txBody>
      </p:sp>
      <p:sp>
        <p:nvSpPr>
          <p:cNvPr id="3" name="Content Placeholder 2"/>
          <p:cNvSpPr>
            <a:spLocks noGrp="1"/>
          </p:cNvSpPr>
          <p:nvPr>
            <p:ph idx="1"/>
          </p:nvPr>
        </p:nvSpPr>
        <p:spPr>
          <a:xfrm>
            <a:off x="457200" y="1600200"/>
            <a:ext cx="8382000" cy="4525963"/>
          </a:xfrm>
        </p:spPr>
        <p:txBody>
          <a:bodyPr>
            <a:normAutofit/>
          </a:bodyPr>
          <a:lstStyle/>
          <a:p>
            <a:pPr marL="36576" indent="0">
              <a:buNone/>
            </a:pPr>
            <a:endParaRPr lang="en-US" dirty="0"/>
          </a:p>
          <a:p>
            <a:pPr marL="36576" indent="0">
              <a:buNone/>
            </a:pPr>
            <a:r>
              <a:rPr lang="en-US" sz="4000" b="1" dirty="0"/>
              <a:t>Jesus said we are the light of the world.  Nothing shines as bright as his light in us.  It surpasses all other lights.</a:t>
            </a:r>
          </a:p>
        </p:txBody>
      </p:sp>
    </p:spTree>
    <p:extLst>
      <p:ext uri="{BB962C8B-B14F-4D97-AF65-F5344CB8AC3E}">
        <p14:creationId xmlns:p14="http://schemas.microsoft.com/office/powerpoint/2010/main" val="569990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467600" cy="1143000"/>
          </a:xfrm>
        </p:spPr>
        <p:txBody>
          <a:bodyPr>
            <a:normAutofit/>
          </a:bodyPr>
          <a:lstStyle/>
          <a:p>
            <a:r>
              <a:rPr lang="en-US" dirty="0"/>
              <a:t>          Levels of sharing</a:t>
            </a:r>
          </a:p>
        </p:txBody>
      </p:sp>
      <p:sp>
        <p:nvSpPr>
          <p:cNvPr id="3" name="Content Placeholder 2"/>
          <p:cNvSpPr>
            <a:spLocks noGrp="1"/>
          </p:cNvSpPr>
          <p:nvPr>
            <p:ph idx="1"/>
          </p:nvPr>
        </p:nvSpPr>
        <p:spPr>
          <a:xfrm>
            <a:off x="457200" y="1600200"/>
            <a:ext cx="8382000" cy="4525963"/>
          </a:xfrm>
        </p:spPr>
        <p:txBody>
          <a:bodyPr>
            <a:normAutofit/>
          </a:bodyPr>
          <a:lstStyle/>
          <a:p>
            <a:pPr marL="36576" indent="0">
              <a:buNone/>
            </a:pPr>
            <a:endParaRPr lang="en-US" dirty="0"/>
          </a:p>
          <a:p>
            <a:pPr marL="36576" indent="0">
              <a:buNone/>
            </a:pPr>
            <a:r>
              <a:rPr lang="en-US" sz="4000" b="1" dirty="0"/>
              <a:t>The Holy Spirit will lead you as to which level you can take a conversation. This takes wisdom.</a:t>
            </a:r>
          </a:p>
        </p:txBody>
      </p:sp>
    </p:spTree>
    <p:extLst>
      <p:ext uri="{BB962C8B-B14F-4D97-AF65-F5344CB8AC3E}">
        <p14:creationId xmlns:p14="http://schemas.microsoft.com/office/powerpoint/2010/main" val="962855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1 Peter 3:15-16</a:t>
            </a:r>
          </a:p>
        </p:txBody>
      </p:sp>
      <p:sp>
        <p:nvSpPr>
          <p:cNvPr id="3" name="Content Placeholder 2"/>
          <p:cNvSpPr>
            <a:spLocks noGrp="1"/>
          </p:cNvSpPr>
          <p:nvPr>
            <p:ph idx="1"/>
          </p:nvPr>
        </p:nvSpPr>
        <p:spPr>
          <a:xfrm>
            <a:off x="152400" y="1600200"/>
            <a:ext cx="8839200" cy="4525963"/>
          </a:xfrm>
        </p:spPr>
        <p:txBody>
          <a:bodyPr>
            <a:normAutofit/>
          </a:bodyPr>
          <a:lstStyle/>
          <a:p>
            <a:pPr marL="36576" indent="0">
              <a:buNone/>
            </a:pPr>
            <a:endParaRPr lang="en-US" dirty="0"/>
          </a:p>
          <a:p>
            <a:pPr marL="36576" indent="0">
              <a:buNone/>
            </a:pPr>
            <a:r>
              <a:rPr lang="en-US" sz="4000" b="1" dirty="0"/>
              <a:t> If someone asks about your Christian hope, always be </a:t>
            </a:r>
            <a:r>
              <a:rPr lang="en-US" sz="4000" b="1" dirty="0">
                <a:solidFill>
                  <a:srgbClr val="FFFF00"/>
                </a:solidFill>
              </a:rPr>
              <a:t>ready</a:t>
            </a:r>
            <a:r>
              <a:rPr lang="en-US" sz="4000" b="1" dirty="0"/>
              <a:t> to explain it. 16 But do this in a gentle and respectful way.   NLT</a:t>
            </a:r>
          </a:p>
          <a:p>
            <a:pPr marL="36576" indent="0">
              <a:buNone/>
            </a:pPr>
            <a:endParaRPr lang="en-US" dirty="0"/>
          </a:p>
        </p:txBody>
      </p:sp>
    </p:spTree>
    <p:extLst>
      <p:ext uri="{BB962C8B-B14F-4D97-AF65-F5344CB8AC3E}">
        <p14:creationId xmlns:p14="http://schemas.microsoft.com/office/powerpoint/2010/main" val="3065117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467600" cy="1143000"/>
          </a:xfrm>
        </p:spPr>
        <p:txBody>
          <a:bodyPr>
            <a:normAutofit/>
          </a:bodyPr>
          <a:lstStyle/>
          <a:p>
            <a:r>
              <a:rPr lang="en-US" dirty="0"/>
              <a:t>     Good for you, and them</a:t>
            </a:r>
          </a:p>
        </p:txBody>
      </p:sp>
      <p:sp>
        <p:nvSpPr>
          <p:cNvPr id="3" name="Content Placeholder 2"/>
          <p:cNvSpPr>
            <a:spLocks noGrp="1"/>
          </p:cNvSpPr>
          <p:nvPr>
            <p:ph idx="1"/>
          </p:nvPr>
        </p:nvSpPr>
        <p:spPr>
          <a:xfrm>
            <a:off x="457200" y="1600200"/>
            <a:ext cx="8382000" cy="4525963"/>
          </a:xfrm>
        </p:spPr>
        <p:txBody>
          <a:bodyPr>
            <a:normAutofit/>
          </a:bodyPr>
          <a:lstStyle/>
          <a:p>
            <a:pPr marL="36576" indent="0">
              <a:buNone/>
            </a:pPr>
            <a:endParaRPr lang="en-US" dirty="0"/>
          </a:p>
          <a:p>
            <a:pPr marL="36576" indent="0">
              <a:buNone/>
            </a:pPr>
            <a:r>
              <a:rPr lang="en-US" sz="4000" b="1" dirty="0"/>
              <a:t>Suggestion:</a:t>
            </a:r>
          </a:p>
          <a:p>
            <a:pPr marL="36576" indent="0">
              <a:buNone/>
            </a:pPr>
            <a:r>
              <a:rPr lang="en-US" sz="4000" b="1" dirty="0"/>
              <a:t>Have a good word that has already blessed you.  It will also be a good word for someone else.</a:t>
            </a:r>
          </a:p>
        </p:txBody>
      </p:sp>
    </p:spTree>
    <p:extLst>
      <p:ext uri="{BB962C8B-B14F-4D97-AF65-F5344CB8AC3E}">
        <p14:creationId xmlns:p14="http://schemas.microsoft.com/office/powerpoint/2010/main" val="1152729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467600" cy="1143000"/>
          </a:xfrm>
        </p:spPr>
        <p:txBody>
          <a:bodyPr>
            <a:normAutofit/>
          </a:bodyPr>
          <a:lstStyle/>
          <a:p>
            <a:r>
              <a:rPr lang="en-US" dirty="0"/>
              <a:t>          Spiritual magnets</a:t>
            </a:r>
          </a:p>
        </p:txBody>
      </p:sp>
      <p:sp>
        <p:nvSpPr>
          <p:cNvPr id="3" name="Content Placeholder 2"/>
          <p:cNvSpPr>
            <a:spLocks noGrp="1"/>
          </p:cNvSpPr>
          <p:nvPr>
            <p:ph idx="1"/>
          </p:nvPr>
        </p:nvSpPr>
        <p:spPr>
          <a:xfrm>
            <a:off x="457200" y="1600200"/>
            <a:ext cx="8382000" cy="4525963"/>
          </a:xfrm>
        </p:spPr>
        <p:txBody>
          <a:bodyPr>
            <a:normAutofit/>
          </a:bodyPr>
          <a:lstStyle/>
          <a:p>
            <a:pPr marL="36576" indent="0">
              <a:buNone/>
            </a:pPr>
            <a:endParaRPr lang="en-US" dirty="0"/>
          </a:p>
          <a:p>
            <a:pPr marL="36576" indent="0">
              <a:buNone/>
            </a:pPr>
            <a:r>
              <a:rPr lang="en-US" sz="4000" b="1" dirty="0"/>
              <a:t>Upbeat, knowledgeable, current,</a:t>
            </a:r>
          </a:p>
          <a:p>
            <a:pPr marL="36576" indent="0">
              <a:buNone/>
            </a:pPr>
            <a:r>
              <a:rPr lang="en-US" sz="4000" b="1" dirty="0"/>
              <a:t>friendly, aware, outgoing, kind, loving,  helpful, blessed.</a:t>
            </a:r>
          </a:p>
        </p:txBody>
      </p:sp>
    </p:spTree>
    <p:extLst>
      <p:ext uri="{BB962C8B-B14F-4D97-AF65-F5344CB8AC3E}">
        <p14:creationId xmlns:p14="http://schemas.microsoft.com/office/powerpoint/2010/main" val="255718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467600" cy="1143000"/>
          </a:xfrm>
        </p:spPr>
        <p:txBody>
          <a:bodyPr>
            <a:normAutofit/>
          </a:bodyPr>
          <a:lstStyle/>
          <a:p>
            <a:r>
              <a:rPr lang="en-US" dirty="0"/>
              <a:t>                Prayer</a:t>
            </a:r>
          </a:p>
        </p:txBody>
      </p:sp>
      <p:sp>
        <p:nvSpPr>
          <p:cNvPr id="3" name="Content Placeholder 2"/>
          <p:cNvSpPr>
            <a:spLocks noGrp="1"/>
          </p:cNvSpPr>
          <p:nvPr>
            <p:ph idx="1"/>
          </p:nvPr>
        </p:nvSpPr>
        <p:spPr>
          <a:xfrm>
            <a:off x="457200" y="1600200"/>
            <a:ext cx="8382000" cy="4525963"/>
          </a:xfrm>
        </p:spPr>
        <p:txBody>
          <a:bodyPr>
            <a:normAutofit/>
          </a:bodyPr>
          <a:lstStyle/>
          <a:p>
            <a:pPr marL="36576" indent="0">
              <a:buNone/>
            </a:pPr>
            <a:endParaRPr lang="en-US" dirty="0"/>
          </a:p>
          <a:p>
            <a:pPr marL="36576" indent="0">
              <a:buNone/>
            </a:pPr>
            <a:r>
              <a:rPr lang="en-US" sz="4000" b="1" dirty="0"/>
              <a:t>Lord, help me to shine brighter, be kinder, and love people, so my testimony will have more effect.  May others I meet today know that Jesus lives in me because he is shining through. Amen.</a:t>
            </a:r>
          </a:p>
        </p:txBody>
      </p:sp>
    </p:spTree>
    <p:extLst>
      <p:ext uri="{BB962C8B-B14F-4D97-AF65-F5344CB8AC3E}">
        <p14:creationId xmlns:p14="http://schemas.microsoft.com/office/powerpoint/2010/main" val="2070052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Be Ready</a:t>
            </a:r>
          </a:p>
        </p:txBody>
      </p:sp>
      <p:sp>
        <p:nvSpPr>
          <p:cNvPr id="3" name="Content Placeholder 2"/>
          <p:cNvSpPr>
            <a:spLocks noGrp="1"/>
          </p:cNvSpPr>
          <p:nvPr>
            <p:ph idx="1"/>
          </p:nvPr>
        </p:nvSpPr>
        <p:spPr>
          <a:xfrm>
            <a:off x="152400" y="1600200"/>
            <a:ext cx="8839200" cy="4525963"/>
          </a:xfrm>
        </p:spPr>
        <p:txBody>
          <a:bodyPr>
            <a:normAutofit/>
          </a:bodyPr>
          <a:lstStyle/>
          <a:p>
            <a:pPr marL="36576" indent="0">
              <a:buNone/>
            </a:pPr>
            <a:endParaRPr lang="en-US" dirty="0"/>
          </a:p>
          <a:p>
            <a:pPr marL="36576" indent="0">
              <a:buNone/>
            </a:pPr>
            <a:r>
              <a:rPr lang="en-US" sz="4000" b="1" dirty="0"/>
              <a:t> The key to sports, entertainment, job interviews is being ready.</a:t>
            </a:r>
          </a:p>
          <a:p>
            <a:pPr marL="36576" indent="0">
              <a:buNone/>
            </a:pPr>
            <a:endParaRPr lang="en-US" dirty="0"/>
          </a:p>
        </p:txBody>
      </p:sp>
    </p:spTree>
    <p:extLst>
      <p:ext uri="{BB962C8B-B14F-4D97-AF65-F5344CB8AC3E}">
        <p14:creationId xmlns:p14="http://schemas.microsoft.com/office/powerpoint/2010/main" val="2114917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Practice</a:t>
            </a:r>
          </a:p>
        </p:txBody>
      </p:sp>
      <p:sp>
        <p:nvSpPr>
          <p:cNvPr id="3" name="Content Placeholder 2"/>
          <p:cNvSpPr>
            <a:spLocks noGrp="1"/>
          </p:cNvSpPr>
          <p:nvPr>
            <p:ph idx="1"/>
          </p:nvPr>
        </p:nvSpPr>
        <p:spPr>
          <a:xfrm>
            <a:off x="152400" y="1600200"/>
            <a:ext cx="8839200" cy="4525963"/>
          </a:xfrm>
        </p:spPr>
        <p:txBody>
          <a:bodyPr>
            <a:normAutofit/>
          </a:bodyPr>
          <a:lstStyle/>
          <a:p>
            <a:pPr marL="36576" indent="0">
              <a:buNone/>
            </a:pPr>
            <a:endParaRPr lang="en-US" dirty="0"/>
          </a:p>
          <a:p>
            <a:pPr marL="36576" indent="0">
              <a:buNone/>
            </a:pPr>
            <a:r>
              <a:rPr lang="en-US" sz="4000" b="1" dirty="0"/>
              <a:t> You’re ready because you have practiced.  Are you rehearsing your testimony?</a:t>
            </a:r>
          </a:p>
          <a:p>
            <a:pPr marL="36576" indent="0">
              <a:buNone/>
            </a:pPr>
            <a:endParaRPr lang="en-US" dirty="0"/>
          </a:p>
        </p:txBody>
      </p:sp>
    </p:spTree>
    <p:extLst>
      <p:ext uri="{BB962C8B-B14F-4D97-AF65-F5344CB8AC3E}">
        <p14:creationId xmlns:p14="http://schemas.microsoft.com/office/powerpoint/2010/main" val="1425583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Daniel 1:19-20</a:t>
            </a:r>
          </a:p>
        </p:txBody>
      </p:sp>
      <p:sp>
        <p:nvSpPr>
          <p:cNvPr id="3" name="Content Placeholder 2"/>
          <p:cNvSpPr>
            <a:spLocks noGrp="1"/>
          </p:cNvSpPr>
          <p:nvPr>
            <p:ph idx="1"/>
          </p:nvPr>
        </p:nvSpPr>
        <p:spPr>
          <a:xfrm>
            <a:off x="609600" y="1752600"/>
            <a:ext cx="8382000" cy="4525963"/>
          </a:xfrm>
        </p:spPr>
        <p:txBody>
          <a:bodyPr>
            <a:normAutofit fontScale="25000" lnSpcReduction="20000"/>
          </a:bodyPr>
          <a:lstStyle/>
          <a:p>
            <a:pPr marL="36576" indent="0">
              <a:buNone/>
            </a:pPr>
            <a:endParaRPr lang="en-US" sz="4000" b="1" dirty="0"/>
          </a:p>
          <a:p>
            <a:pPr marL="36576" indent="0">
              <a:buNone/>
            </a:pPr>
            <a:r>
              <a:rPr lang="en-US" sz="16000" b="1" dirty="0"/>
              <a:t>None was found like Daniel, </a:t>
            </a:r>
            <a:r>
              <a:rPr lang="en-US" sz="16000" b="1" dirty="0" err="1"/>
              <a:t>Hananiah</a:t>
            </a:r>
            <a:r>
              <a:rPr lang="en-US" sz="16000" b="1" dirty="0"/>
              <a:t>, </a:t>
            </a:r>
            <a:r>
              <a:rPr lang="en-US" sz="16000" b="1" dirty="0" err="1"/>
              <a:t>Mishael</a:t>
            </a:r>
            <a:r>
              <a:rPr lang="en-US" sz="16000" b="1" dirty="0"/>
              <a:t>, and </a:t>
            </a:r>
            <a:r>
              <a:rPr lang="en-US" sz="16000" b="1" dirty="0" err="1"/>
              <a:t>Azariah</a:t>
            </a:r>
            <a:r>
              <a:rPr lang="en-US" sz="16000" b="1" dirty="0"/>
              <a:t>.  20 In every matter of wisdom and understanding about which the king inquired of them, he found them ten times better than all the magicians and enchanters that were in all his kingdom.  ESV</a:t>
            </a:r>
          </a:p>
          <a:p>
            <a:pPr marL="36576" indent="0">
              <a:buNone/>
            </a:pPr>
            <a:endParaRPr lang="en-US" sz="4000" b="1" dirty="0"/>
          </a:p>
          <a:p>
            <a:pPr marL="36576" indent="0">
              <a:buNone/>
            </a:pPr>
            <a:r>
              <a:rPr lang="en-US" sz="4000" dirty="0"/>
              <a:t> </a:t>
            </a:r>
          </a:p>
          <a:p>
            <a:pPr marL="0" indent="0">
              <a:buNone/>
            </a:pPr>
            <a:endParaRPr lang="en-US" sz="2800" b="1" dirty="0"/>
          </a:p>
          <a:p>
            <a:pPr marL="0" indent="0">
              <a:buNone/>
            </a:pPr>
            <a:endParaRPr lang="en-US" sz="2800" b="1" dirty="0"/>
          </a:p>
          <a:p>
            <a:pPr marL="0" indent="0">
              <a:buNone/>
            </a:pPr>
            <a:endParaRPr lang="en-US" sz="2800" b="1" dirty="0"/>
          </a:p>
          <a:p>
            <a:pPr marL="0" indent="0">
              <a:buNone/>
            </a:pPr>
            <a:endParaRPr lang="en-US" sz="2800" b="1" dirty="0"/>
          </a:p>
          <a:p>
            <a:pPr marL="0" indent="0">
              <a:buNone/>
            </a:pPr>
            <a:endParaRPr lang="en-US" sz="2800" b="1" dirty="0"/>
          </a:p>
          <a:p>
            <a:pPr marL="0" indent="0">
              <a:buNone/>
            </a:pPr>
            <a:endParaRPr lang="en-US" b="1" dirty="0"/>
          </a:p>
        </p:txBody>
      </p:sp>
    </p:spTree>
    <p:extLst>
      <p:ext uri="{BB962C8B-B14F-4D97-AF65-F5344CB8AC3E}">
        <p14:creationId xmlns:p14="http://schemas.microsoft.com/office/powerpoint/2010/main" val="2804714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 good prayer</a:t>
            </a:r>
          </a:p>
        </p:txBody>
      </p:sp>
      <p:sp>
        <p:nvSpPr>
          <p:cNvPr id="3" name="Content Placeholder 2"/>
          <p:cNvSpPr>
            <a:spLocks noGrp="1"/>
          </p:cNvSpPr>
          <p:nvPr>
            <p:ph idx="1"/>
          </p:nvPr>
        </p:nvSpPr>
        <p:spPr>
          <a:xfrm>
            <a:off x="609600" y="1752600"/>
            <a:ext cx="8382000" cy="4525963"/>
          </a:xfrm>
        </p:spPr>
        <p:txBody>
          <a:bodyPr>
            <a:normAutofit lnSpcReduction="10000"/>
          </a:bodyPr>
          <a:lstStyle/>
          <a:p>
            <a:pPr marL="36576" indent="0">
              <a:buNone/>
            </a:pPr>
            <a:endParaRPr lang="en-US" sz="4000" b="1" dirty="0"/>
          </a:p>
          <a:p>
            <a:pPr marL="36576" indent="0">
              <a:buNone/>
            </a:pPr>
            <a:r>
              <a:rPr lang="en-US" sz="4000" b="1" dirty="0"/>
              <a:t>“Lord, help me to be ready for whatever comes my way today, and that I might be a good witness to and example of the hope that is within me.”</a:t>
            </a:r>
          </a:p>
          <a:p>
            <a:pPr marL="36576" indent="0">
              <a:buNone/>
            </a:pPr>
            <a:r>
              <a:rPr lang="en-US" sz="4000" dirty="0"/>
              <a:t> </a:t>
            </a:r>
          </a:p>
          <a:p>
            <a:pPr marL="0" indent="0">
              <a:buNone/>
            </a:pPr>
            <a:endParaRPr lang="en-US" sz="2800" b="1" dirty="0"/>
          </a:p>
          <a:p>
            <a:pPr marL="0" indent="0">
              <a:buNone/>
            </a:pPr>
            <a:endParaRPr lang="en-US" sz="2800" b="1" dirty="0"/>
          </a:p>
          <a:p>
            <a:pPr marL="0" indent="0">
              <a:buNone/>
            </a:pPr>
            <a:endParaRPr lang="en-US" sz="2800" b="1" dirty="0"/>
          </a:p>
          <a:p>
            <a:pPr marL="0" indent="0">
              <a:buNone/>
            </a:pPr>
            <a:endParaRPr lang="en-US" sz="2800" b="1" dirty="0"/>
          </a:p>
          <a:p>
            <a:pPr marL="0" indent="0">
              <a:buNone/>
            </a:pPr>
            <a:endParaRPr lang="en-US" sz="2800" b="1" dirty="0"/>
          </a:p>
          <a:p>
            <a:pPr marL="0" indent="0">
              <a:buNone/>
            </a:pPr>
            <a:endParaRPr lang="en-US" b="1" dirty="0"/>
          </a:p>
        </p:txBody>
      </p:sp>
    </p:spTree>
    <p:extLst>
      <p:ext uri="{BB962C8B-B14F-4D97-AF65-F5344CB8AC3E}">
        <p14:creationId xmlns:p14="http://schemas.microsoft.com/office/powerpoint/2010/main" val="1554997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Credibility</a:t>
            </a:r>
          </a:p>
        </p:txBody>
      </p:sp>
      <p:sp>
        <p:nvSpPr>
          <p:cNvPr id="3" name="Content Placeholder 2"/>
          <p:cNvSpPr>
            <a:spLocks noGrp="1"/>
          </p:cNvSpPr>
          <p:nvPr>
            <p:ph idx="1"/>
          </p:nvPr>
        </p:nvSpPr>
        <p:spPr>
          <a:xfrm>
            <a:off x="609600" y="1752600"/>
            <a:ext cx="8382000" cy="4525963"/>
          </a:xfrm>
        </p:spPr>
        <p:txBody>
          <a:bodyPr>
            <a:normAutofit/>
          </a:bodyPr>
          <a:lstStyle/>
          <a:p>
            <a:pPr marL="36576" indent="0">
              <a:buNone/>
            </a:pPr>
            <a:endParaRPr lang="en-US" sz="4000" b="1" dirty="0"/>
          </a:p>
          <a:p>
            <a:pPr marL="36576" indent="0">
              <a:buNone/>
            </a:pPr>
            <a:r>
              <a:rPr lang="en-US" sz="4000" b="1" dirty="0"/>
              <a:t>Your testimony increases credibility when it is mixed with  integrity, excellence, and creativity.</a:t>
            </a:r>
          </a:p>
          <a:p>
            <a:pPr marL="36576" indent="0">
              <a:buNone/>
            </a:pPr>
            <a:r>
              <a:rPr lang="en-US" sz="4000" dirty="0"/>
              <a:t> </a:t>
            </a:r>
          </a:p>
          <a:p>
            <a:pPr marL="0" indent="0">
              <a:buNone/>
            </a:pPr>
            <a:endParaRPr lang="en-US" sz="2800" b="1" dirty="0"/>
          </a:p>
          <a:p>
            <a:pPr marL="0" indent="0">
              <a:buNone/>
            </a:pPr>
            <a:endParaRPr lang="en-US" sz="2800" b="1" dirty="0"/>
          </a:p>
          <a:p>
            <a:pPr marL="0" indent="0">
              <a:buNone/>
            </a:pPr>
            <a:endParaRPr lang="en-US" sz="2800" b="1" dirty="0"/>
          </a:p>
          <a:p>
            <a:pPr marL="0" indent="0">
              <a:buNone/>
            </a:pPr>
            <a:endParaRPr lang="en-US" sz="2800" b="1" dirty="0"/>
          </a:p>
          <a:p>
            <a:pPr marL="0" indent="0">
              <a:buNone/>
            </a:pPr>
            <a:endParaRPr lang="en-US" sz="2800" b="1" dirty="0"/>
          </a:p>
          <a:p>
            <a:pPr marL="0" indent="0">
              <a:buNone/>
            </a:pPr>
            <a:endParaRPr lang="en-US" b="1" dirty="0"/>
          </a:p>
        </p:txBody>
      </p:sp>
    </p:spTree>
    <p:extLst>
      <p:ext uri="{BB962C8B-B14F-4D97-AF65-F5344CB8AC3E}">
        <p14:creationId xmlns:p14="http://schemas.microsoft.com/office/powerpoint/2010/main" val="1593892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Success</a:t>
            </a:r>
          </a:p>
        </p:txBody>
      </p:sp>
      <p:sp>
        <p:nvSpPr>
          <p:cNvPr id="3" name="Content Placeholder 2"/>
          <p:cNvSpPr>
            <a:spLocks noGrp="1"/>
          </p:cNvSpPr>
          <p:nvPr>
            <p:ph idx="1"/>
          </p:nvPr>
        </p:nvSpPr>
        <p:spPr>
          <a:xfrm>
            <a:off x="609600" y="1752600"/>
            <a:ext cx="8382000" cy="4525963"/>
          </a:xfrm>
        </p:spPr>
        <p:txBody>
          <a:bodyPr>
            <a:normAutofit/>
          </a:bodyPr>
          <a:lstStyle/>
          <a:p>
            <a:pPr marL="36576" indent="0">
              <a:buNone/>
            </a:pPr>
            <a:endParaRPr lang="en-US" sz="4000" b="1" dirty="0"/>
          </a:p>
          <a:p>
            <a:pPr marL="36576" indent="0">
              <a:buNone/>
            </a:pPr>
            <a:r>
              <a:rPr lang="en-US" sz="4000" b="1" dirty="0"/>
              <a:t>Will we be successful without these qualities? </a:t>
            </a:r>
            <a:endParaRPr lang="en-US" sz="2800" b="1" dirty="0"/>
          </a:p>
          <a:p>
            <a:pPr marL="0" indent="0">
              <a:buNone/>
            </a:pPr>
            <a:endParaRPr lang="en-US" sz="2800" b="1" dirty="0"/>
          </a:p>
          <a:p>
            <a:pPr marL="0" indent="0">
              <a:buNone/>
            </a:pPr>
            <a:endParaRPr lang="en-US" sz="2800" b="1" dirty="0"/>
          </a:p>
          <a:p>
            <a:pPr marL="0" indent="0">
              <a:buNone/>
            </a:pPr>
            <a:endParaRPr lang="en-US" sz="2800" b="1" dirty="0"/>
          </a:p>
          <a:p>
            <a:pPr marL="0" indent="0">
              <a:buNone/>
            </a:pPr>
            <a:endParaRPr lang="en-US" sz="2800" b="1" dirty="0"/>
          </a:p>
          <a:p>
            <a:pPr marL="0" indent="0">
              <a:buNone/>
            </a:pPr>
            <a:endParaRPr lang="en-US" b="1" dirty="0"/>
          </a:p>
        </p:txBody>
      </p:sp>
    </p:spTree>
    <p:extLst>
      <p:ext uri="{BB962C8B-B14F-4D97-AF65-F5344CB8AC3E}">
        <p14:creationId xmlns:p14="http://schemas.microsoft.com/office/powerpoint/2010/main" val="563674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 good question</a:t>
            </a:r>
          </a:p>
        </p:txBody>
      </p:sp>
      <p:sp>
        <p:nvSpPr>
          <p:cNvPr id="3" name="Content Placeholder 2"/>
          <p:cNvSpPr>
            <a:spLocks noGrp="1"/>
          </p:cNvSpPr>
          <p:nvPr>
            <p:ph idx="1"/>
          </p:nvPr>
        </p:nvSpPr>
        <p:spPr>
          <a:xfrm>
            <a:off x="457200" y="1600200"/>
            <a:ext cx="7848600" cy="4525963"/>
          </a:xfrm>
        </p:spPr>
        <p:txBody>
          <a:bodyPr>
            <a:normAutofit/>
          </a:bodyPr>
          <a:lstStyle/>
          <a:p>
            <a:pPr marL="36576" indent="0">
              <a:buNone/>
            </a:pPr>
            <a:endParaRPr lang="en-US" sz="4000" b="1" dirty="0"/>
          </a:p>
          <a:p>
            <a:pPr marL="36576" indent="0">
              <a:buNone/>
            </a:pPr>
            <a:r>
              <a:rPr lang="en-US" sz="4000" b="1" dirty="0"/>
              <a:t>God, how can I be more effective than I am?</a:t>
            </a:r>
          </a:p>
          <a:p>
            <a:pPr marL="36576" indent="0">
              <a:buNone/>
            </a:pPr>
            <a:r>
              <a:rPr lang="en-US" sz="4000" dirty="0"/>
              <a:t> </a:t>
            </a:r>
          </a:p>
        </p:txBody>
      </p:sp>
    </p:spTree>
    <p:extLst>
      <p:ext uri="{BB962C8B-B14F-4D97-AF65-F5344CB8AC3E}">
        <p14:creationId xmlns:p14="http://schemas.microsoft.com/office/powerpoint/2010/main" val="687408496"/>
      </p:ext>
    </p:extLst>
  </p:cSld>
  <p:clrMapOvr>
    <a:masterClrMapping/>
  </p:clrMapOvr>
</p:sld>
</file>

<file path=ppt/theme/theme1.xml><?xml version="1.0" encoding="utf-8"?>
<a:theme xmlns:a="http://schemas.openxmlformats.org/drawingml/2006/main" name="Technic">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13264</TotalTime>
  <Words>531</Words>
  <Application>Microsoft Office PowerPoint</Application>
  <PresentationFormat>On-screen Show (4:3)</PresentationFormat>
  <Paragraphs>90</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Franklin Gothic Book</vt:lpstr>
      <vt:lpstr>Wingdings 2</vt:lpstr>
      <vt:lpstr>Technic</vt:lpstr>
      <vt:lpstr>PowerPoint Presentation</vt:lpstr>
      <vt:lpstr>         1 Peter 3:15-16</vt:lpstr>
      <vt:lpstr>               Be Ready</vt:lpstr>
      <vt:lpstr>               Practice</vt:lpstr>
      <vt:lpstr>           Daniel 1:19-20</vt:lpstr>
      <vt:lpstr>               A good prayer</vt:lpstr>
      <vt:lpstr>               Credibility</vt:lpstr>
      <vt:lpstr>                 Success</vt:lpstr>
      <vt:lpstr>              A good question</vt:lpstr>
      <vt:lpstr>              </vt:lpstr>
      <vt:lpstr>         Not A Bible Expert?</vt:lpstr>
      <vt:lpstr>     The wisdom of Jesus</vt:lpstr>
      <vt:lpstr>             All I know is…</vt:lpstr>
      <vt:lpstr>       Ask the Holy Spirit </vt:lpstr>
      <vt:lpstr>     Practical and superior</vt:lpstr>
      <vt:lpstr>   Gospel means good news</vt:lpstr>
      <vt:lpstr>     They want to hear a good word</vt:lpstr>
      <vt:lpstr>         Light of the world</vt:lpstr>
      <vt:lpstr>          Levels of sharing</vt:lpstr>
      <vt:lpstr>     Good for you, and them</vt:lpstr>
      <vt:lpstr>          Spiritual magnets</vt:lpstr>
      <vt:lpstr>                Prayer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stevo</dc:creator>
  <cp:lastModifiedBy>Douglas Martin</cp:lastModifiedBy>
  <cp:revision>54</cp:revision>
  <dcterms:created xsi:type="dcterms:W3CDTF">2020-05-10T15:24:31Z</dcterms:created>
  <dcterms:modified xsi:type="dcterms:W3CDTF">2020-09-27T20:36:18Z</dcterms:modified>
</cp:coreProperties>
</file>