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1" r:id="rId2"/>
    <p:sldId id="292" r:id="rId3"/>
    <p:sldId id="293" r:id="rId4"/>
    <p:sldId id="294" r:id="rId5"/>
    <p:sldId id="295" r:id="rId6"/>
    <p:sldId id="272" r:id="rId7"/>
    <p:sldId id="260" r:id="rId8"/>
    <p:sldId id="261" r:id="rId9"/>
    <p:sldId id="267" r:id="rId10"/>
    <p:sldId id="268" r:id="rId11"/>
    <p:sldId id="273" r:id="rId12"/>
    <p:sldId id="274" r:id="rId13"/>
    <p:sldId id="275" r:id="rId14"/>
    <p:sldId id="278" r:id="rId15"/>
    <p:sldId id="279" r:id="rId16"/>
    <p:sldId id="280" r:id="rId17"/>
    <p:sldId id="281" r:id="rId18"/>
    <p:sldId id="282" r:id="rId19"/>
    <p:sldId id="296" r:id="rId20"/>
    <p:sldId id="283" r:id="rId21"/>
    <p:sldId id="284" r:id="rId22"/>
    <p:sldId id="285" r:id="rId23"/>
    <p:sldId id="286" r:id="rId24"/>
    <p:sldId id="287" r:id="rId25"/>
    <p:sldId id="288" r:id="rId26"/>
    <p:sldId id="290" r:id="rId27"/>
    <p:sldId id="29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9/16/20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9/16/20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9/16/20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9/16/20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9/16/20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9/16/20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9/16/20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9/16/20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9/16/20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284-46B0-4FA7-8001-9C6C7BEBC0C1}" type="datetimeFigureOut">
              <a:rPr lang="en-US" smtClean="0"/>
              <a:t>9/16/20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91E8284-46B0-4FA7-8001-9C6C7BEBC0C1}" type="datetimeFigureOut">
              <a:rPr lang="en-US" smtClean="0"/>
              <a:t>9/16/20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91E8284-46B0-4FA7-8001-9C6C7BEBC0C1}" type="datetimeFigureOut">
              <a:rPr lang="en-US" smtClean="0"/>
              <a:t>9/16/20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95F319-6AC1-4312-960A-0B78826AE7E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58762"/>
          </a:xfrm>
        </p:spPr>
        <p:txBody>
          <a:bodyPr>
            <a:noAutofit/>
          </a:bodyPr>
          <a:lstStyle/>
          <a:p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467600" cy="5287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/>
              <a:t>THE VALUE </a:t>
            </a:r>
          </a:p>
          <a:p>
            <a:pPr marL="36576" indent="0" algn="ctr">
              <a:buNone/>
            </a:pPr>
            <a:r>
              <a:rPr lang="en-US" sz="7200" b="1" dirty="0"/>
              <a:t>OF PRAISE</a:t>
            </a:r>
            <a:endParaRPr lang="en-US" sz="7200" dirty="0"/>
          </a:p>
        </p:txBody>
      </p:sp>
      <p:pic>
        <p:nvPicPr>
          <p:cNvPr id="1026" name="Picture 2" descr="https://s-media-cache-ak0.pinimg.com/736x/e5/fc/fb/e5fcfb80716506bdb32ae119e4a27d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103" y="0"/>
            <a:ext cx="8534400" cy="6842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9398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Thank God—Praise Him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Get specific– thank him for your job, your children, your spouse, your pastor, your house, your food, your safe trip.</a:t>
            </a:r>
          </a:p>
          <a:p>
            <a:pPr marL="36576" indent="0">
              <a:buNone/>
            </a:pPr>
            <a:r>
              <a:rPr lang="en-US" sz="4000" b="1" dirty="0"/>
              <a:t>“All I have needed Thy hand has provided.”</a:t>
            </a:r>
          </a:p>
        </p:txBody>
      </p:sp>
    </p:spTree>
    <p:extLst>
      <p:ext uri="{BB962C8B-B14F-4D97-AF65-F5344CB8AC3E}">
        <p14:creationId xmlns:p14="http://schemas.microsoft.com/office/powerpoint/2010/main" val="4235087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Don’t wait for the blessing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lnSpcReduction="10000"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Don’t wait for your circumstances to improve.  </a:t>
            </a:r>
          </a:p>
          <a:p>
            <a:pPr marL="36576" indent="0">
              <a:buNone/>
            </a:pPr>
            <a:r>
              <a:rPr lang="en-US" sz="4000" b="1" dirty="0"/>
              <a:t>Praise him in the middle of the drought….</a:t>
            </a:r>
          </a:p>
          <a:p>
            <a:pPr marL="36576" indent="0">
              <a:buNone/>
            </a:pPr>
            <a:r>
              <a:rPr lang="en-US" sz="4000" b="1" dirty="0"/>
              <a:t>Paul said he was content with little or much.</a:t>
            </a:r>
          </a:p>
        </p:txBody>
      </p:sp>
    </p:spTree>
    <p:extLst>
      <p:ext uri="{BB962C8B-B14F-4D97-AF65-F5344CB8AC3E}">
        <p14:creationId xmlns:p14="http://schemas.microsoft.com/office/powerpoint/2010/main" val="4033440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   It wasn’t enough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Miracle of feeding of 15,000.  There wasn’t enough food.  Jesus blessed the 5 loaves and 2 fish.  Jesus blessed what was not enough.</a:t>
            </a:r>
          </a:p>
        </p:txBody>
      </p:sp>
    </p:spTree>
    <p:extLst>
      <p:ext uri="{BB962C8B-B14F-4D97-AF65-F5344CB8AC3E}">
        <p14:creationId xmlns:p14="http://schemas.microsoft.com/office/powerpoint/2010/main" val="534645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Don’t send up hot dry air, but praise vapors.</a:t>
            </a:r>
          </a:p>
        </p:txBody>
      </p:sp>
    </p:spTree>
    <p:extLst>
      <p:ext uri="{BB962C8B-B14F-4D97-AF65-F5344CB8AC3E}">
        <p14:creationId xmlns:p14="http://schemas.microsoft.com/office/powerpoint/2010/main" val="1362759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What God inhabits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God doesn’t answer complaints.</a:t>
            </a:r>
          </a:p>
          <a:p>
            <a:pPr marL="36576" indent="0">
              <a:buNone/>
            </a:pPr>
            <a:r>
              <a:rPr lang="en-US" sz="4000" b="1" dirty="0"/>
              <a:t>God inhabits the praises of His people.</a:t>
            </a:r>
          </a:p>
        </p:txBody>
      </p:sp>
    </p:spTree>
    <p:extLst>
      <p:ext uri="{BB962C8B-B14F-4D97-AF65-F5344CB8AC3E}">
        <p14:creationId xmlns:p14="http://schemas.microsoft.com/office/powerpoint/2010/main" val="2744545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        Acts 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Paul and Silas were singing praises to God at midnight.  </a:t>
            </a:r>
          </a:p>
          <a:p>
            <a:pPr marL="36576" indent="0">
              <a:buNone/>
            </a:pPr>
            <a:r>
              <a:rPr lang="en-US" sz="4000" b="1" dirty="0"/>
              <a:t>That’s when the miracle happened.  </a:t>
            </a:r>
          </a:p>
        </p:txBody>
      </p:sp>
    </p:spTree>
    <p:extLst>
      <p:ext uri="{BB962C8B-B14F-4D97-AF65-F5344CB8AC3E}">
        <p14:creationId xmlns:p14="http://schemas.microsoft.com/office/powerpoint/2010/main" val="569990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God knows your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No need to tell God how bad it is.  He knows your problems.  Tell God how much bigger He is than your problems. </a:t>
            </a:r>
          </a:p>
        </p:txBody>
      </p:sp>
    </p:spTree>
    <p:extLst>
      <p:ext uri="{BB962C8B-B14F-4D97-AF65-F5344CB8AC3E}">
        <p14:creationId xmlns:p14="http://schemas.microsoft.com/office/powerpoint/2010/main" val="1216841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     What is praise?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To praise God means to brag on God, to magnify God above your problems.  They are small in comparison to God’s ability.</a:t>
            </a:r>
          </a:p>
        </p:txBody>
      </p:sp>
    </p:spTree>
    <p:extLst>
      <p:ext uri="{BB962C8B-B14F-4D97-AF65-F5344CB8AC3E}">
        <p14:creationId xmlns:p14="http://schemas.microsoft.com/office/powerpoint/2010/main" val="9628552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You are the rainmaker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Think of it this way.  You are the rainmaker.  Yes God knows your situation, but its up to you to send up the praise Him.</a:t>
            </a:r>
          </a:p>
        </p:txBody>
      </p:sp>
    </p:spTree>
    <p:extLst>
      <p:ext uri="{BB962C8B-B14F-4D97-AF65-F5344CB8AC3E}">
        <p14:creationId xmlns:p14="http://schemas.microsoft.com/office/powerpoint/2010/main" val="2878304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    God can’t resist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God cannot resist a </a:t>
            </a:r>
            <a:r>
              <a:rPr lang="en-US" sz="4000" b="1" dirty="0" err="1"/>
              <a:t>praiser</a:t>
            </a:r>
            <a:r>
              <a:rPr lang="en-US" sz="4000" b="1" dirty="0"/>
              <a:t> that won’t shut up…all the time acknowledging God’s goodness, His blessings, His plan for our lives.</a:t>
            </a:r>
          </a:p>
        </p:txBody>
      </p:sp>
    </p:spTree>
    <p:extLst>
      <p:ext uri="{BB962C8B-B14F-4D97-AF65-F5344CB8AC3E}">
        <p14:creationId xmlns:p14="http://schemas.microsoft.com/office/powerpoint/2010/main" val="1152729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Exodus 15:2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The Lord is my strength </a:t>
            </a:r>
          </a:p>
          <a:p>
            <a:pPr marL="36576" indent="0">
              <a:buNone/>
            </a:pPr>
            <a:r>
              <a:rPr lang="en-US" sz="4000" b="1" dirty="0"/>
              <a:t>and my song,</a:t>
            </a:r>
          </a:p>
          <a:p>
            <a:pPr marL="36576" indent="0">
              <a:buNone/>
            </a:pPr>
            <a:r>
              <a:rPr lang="en-US" sz="4000" b="1" dirty="0"/>
              <a:t>and he has become my salvation;</a:t>
            </a:r>
          </a:p>
          <a:p>
            <a:pPr marL="36576" indent="0">
              <a:buNone/>
            </a:pPr>
            <a:r>
              <a:rPr lang="en-US" sz="4000" b="1" dirty="0"/>
              <a:t>This is my God, </a:t>
            </a:r>
          </a:p>
          <a:p>
            <a:pPr marL="36576" indent="0">
              <a:buNone/>
            </a:pPr>
            <a:r>
              <a:rPr lang="en-US" sz="4000" b="1" dirty="0"/>
              <a:t>and I will praise him.    </a:t>
            </a:r>
            <a:r>
              <a:rPr lang="en-US" dirty="0"/>
              <a:t>ESV</a:t>
            </a:r>
          </a:p>
          <a:p>
            <a:pPr marL="3657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393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     The rain 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There was a tribe in Oklahoma that people sought out when they needed rain.  </a:t>
            </a:r>
          </a:p>
        </p:txBody>
      </p:sp>
    </p:spTree>
    <p:extLst>
      <p:ext uri="{BB962C8B-B14F-4D97-AF65-F5344CB8AC3E}">
        <p14:creationId xmlns:p14="http://schemas.microsoft.com/office/powerpoint/2010/main" val="2557183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        Bible </a:t>
            </a:r>
            <a:r>
              <a:rPr lang="en-US" dirty="0" err="1"/>
              <a:t>Praisers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Jonah</a:t>
            </a:r>
          </a:p>
          <a:p>
            <a:pPr marL="36576" indent="0">
              <a:buNone/>
            </a:pPr>
            <a:r>
              <a:rPr lang="en-US" sz="4000" b="1" dirty="0"/>
              <a:t>Shadrach, Meshach, Abednego.</a:t>
            </a:r>
          </a:p>
          <a:p>
            <a:pPr marL="36576" indent="0">
              <a:buNone/>
            </a:pPr>
            <a:r>
              <a:rPr lang="en-US" sz="4000" b="1" dirty="0"/>
              <a:t>Job</a:t>
            </a:r>
          </a:p>
          <a:p>
            <a:pPr marL="36576" indent="0">
              <a:buNone/>
            </a:pPr>
            <a:r>
              <a:rPr lang="en-US" sz="4000" b="1" dirty="0"/>
              <a:t>Paul and Silas</a:t>
            </a:r>
          </a:p>
        </p:txBody>
      </p:sp>
    </p:spTree>
    <p:extLst>
      <p:ext uri="{BB962C8B-B14F-4D97-AF65-F5344CB8AC3E}">
        <p14:creationId xmlns:p14="http://schemas.microsoft.com/office/powerpoint/2010/main" val="20700527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        Your praise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If you lose everything, you haven’t lost until you lose your praise.  </a:t>
            </a:r>
          </a:p>
          <a:p>
            <a:pPr marL="36576" indent="0">
              <a:buNone/>
            </a:pPr>
            <a:r>
              <a:rPr lang="en-US" sz="4000" b="1" dirty="0"/>
              <a:t>Don’t stop seeding your cloud.</a:t>
            </a:r>
          </a:p>
        </p:txBody>
      </p:sp>
    </p:spTree>
    <p:extLst>
      <p:ext uri="{BB962C8B-B14F-4D97-AF65-F5344CB8AC3E}">
        <p14:creationId xmlns:p14="http://schemas.microsoft.com/office/powerpoint/2010/main" val="12692903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     Plans for victory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God I know you have plans for good for me, and a bright future, not disaster or defeat.</a:t>
            </a:r>
          </a:p>
        </p:txBody>
      </p:sp>
    </p:spTree>
    <p:extLst>
      <p:ext uri="{BB962C8B-B14F-4D97-AF65-F5344CB8AC3E}">
        <p14:creationId xmlns:p14="http://schemas.microsoft.com/office/powerpoint/2010/main" val="13739430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   Seed your clouds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In the midst of a battle, a challenge, an adverse circumstance, declare that God is turning it around because of your prayers, your praise, and your faith.</a:t>
            </a:r>
          </a:p>
        </p:txBody>
      </p:sp>
    </p:spTree>
    <p:extLst>
      <p:ext uri="{BB962C8B-B14F-4D97-AF65-F5344CB8AC3E}">
        <p14:creationId xmlns:p14="http://schemas.microsoft.com/office/powerpoint/2010/main" val="7302328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Man in the funny papers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A guy in the funny papers had a little black cloud that followed him around.</a:t>
            </a:r>
          </a:p>
          <a:p>
            <a:pPr marL="36576" indent="0">
              <a:buNone/>
            </a:pPr>
            <a:r>
              <a:rPr lang="en-US" sz="4000" b="1" dirty="0"/>
              <a:t>When you praise God you have a little rain cloud following you.</a:t>
            </a:r>
          </a:p>
        </p:txBody>
      </p:sp>
    </p:spTree>
    <p:extLst>
      <p:ext uri="{BB962C8B-B14F-4D97-AF65-F5344CB8AC3E}">
        <p14:creationId xmlns:p14="http://schemas.microsoft.com/office/powerpoint/2010/main" val="16629320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The battle of Jericho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Israel came up against Jericho.  Joshua got a word from the Lord.</a:t>
            </a:r>
          </a:p>
          <a:p>
            <a:pPr marL="36576" indent="0">
              <a:buNone/>
            </a:pPr>
            <a:r>
              <a:rPr lang="en-US" sz="4000" b="1" dirty="0"/>
              <a:t>March around the city 7 times, then give a shout of praise.</a:t>
            </a:r>
          </a:p>
        </p:txBody>
      </p:sp>
    </p:spTree>
    <p:extLst>
      <p:ext uri="{BB962C8B-B14F-4D97-AF65-F5344CB8AC3E}">
        <p14:creationId xmlns:p14="http://schemas.microsoft.com/office/powerpoint/2010/main" val="15650204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            Prayer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lnSpcReduction="10000"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God, I don’t know how you are going to answer my prayer, but I am going to pray, and then praise You for the answer that is on the way.  I will not give up on You, because you don’t give up on me, in Jesus name.</a:t>
            </a:r>
          </a:p>
        </p:txBody>
      </p:sp>
    </p:spTree>
    <p:extLst>
      <p:ext uri="{BB962C8B-B14F-4D97-AF65-F5344CB8AC3E}">
        <p14:creationId xmlns:p14="http://schemas.microsoft.com/office/powerpoint/2010/main" val="1567334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Deuteronomy 10:21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Praise Him for He is your God. Who has done for you these great and amazing things that your eyes</a:t>
            </a:r>
          </a:p>
          <a:p>
            <a:pPr marL="36576" indent="0">
              <a:buNone/>
            </a:pPr>
            <a:r>
              <a:rPr lang="en-US" sz="4000" b="1" dirty="0"/>
              <a:t>have seen?      </a:t>
            </a:r>
            <a:endParaRPr lang="en-US" dirty="0"/>
          </a:p>
          <a:p>
            <a:pPr marL="3657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643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  Psalm 30:11-12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382000" cy="4525963"/>
          </a:xfrm>
        </p:spPr>
        <p:txBody>
          <a:bodyPr>
            <a:normAutofit fontScale="25000" lnSpcReduction="20000"/>
          </a:bodyPr>
          <a:lstStyle/>
          <a:p>
            <a:pPr marL="36576" indent="0">
              <a:buNone/>
            </a:pPr>
            <a:endParaRPr lang="en-US" sz="4000" b="1" dirty="0"/>
          </a:p>
          <a:p>
            <a:pPr marL="36576" indent="0">
              <a:buNone/>
            </a:pPr>
            <a:r>
              <a:rPr lang="en-US" sz="16000" b="1" dirty="0"/>
              <a:t>11 You have turned my mourning into dancing;</a:t>
            </a:r>
          </a:p>
          <a:p>
            <a:pPr marL="36576" indent="0">
              <a:buNone/>
            </a:pPr>
            <a:r>
              <a:rPr lang="en-US" sz="16000" b="1" dirty="0"/>
              <a:t>and clothed me with gladness,</a:t>
            </a:r>
          </a:p>
          <a:p>
            <a:pPr marL="36576" indent="0">
              <a:buNone/>
            </a:pPr>
            <a:r>
              <a:rPr lang="en-US" sz="16000" b="1" dirty="0"/>
              <a:t>12 that my glory may sing your praise and not be silent.</a:t>
            </a:r>
          </a:p>
          <a:p>
            <a:pPr marL="36576" indent="0">
              <a:buNone/>
            </a:pPr>
            <a:r>
              <a:rPr lang="en-US" sz="16000" b="1" dirty="0"/>
              <a:t>O Lord my God, I will give thanks to you forever! </a:t>
            </a:r>
          </a:p>
          <a:p>
            <a:pPr marL="36576" indent="0">
              <a:buNone/>
            </a:pPr>
            <a:endParaRPr lang="en-US" sz="4000" b="1" dirty="0"/>
          </a:p>
          <a:p>
            <a:pPr marL="36576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04714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  Isaiah 41:12-13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382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sz="4000" b="1" dirty="0"/>
          </a:p>
          <a:p>
            <a:pPr marL="36576" indent="0">
              <a:buNone/>
            </a:pPr>
            <a:r>
              <a:rPr lang="en-US" sz="4000" b="1" dirty="0"/>
              <a:t>Rain is symbolic of blessing and increase….flourishing, prosperity, blessing, favor.</a:t>
            </a:r>
          </a:p>
          <a:p>
            <a:pPr marL="36576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5499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  The rain of blessings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382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sz="4000" b="1" dirty="0"/>
          </a:p>
          <a:p>
            <a:pPr marL="36576" indent="0">
              <a:buNone/>
            </a:pPr>
            <a:r>
              <a:rPr lang="en-US" sz="4000" b="1" dirty="0"/>
              <a:t>Rain doesn’t begin in the clouds,</a:t>
            </a:r>
          </a:p>
          <a:p>
            <a:pPr marL="36576" indent="0">
              <a:buNone/>
            </a:pPr>
            <a:r>
              <a:rPr lang="en-US" sz="4000" b="1" dirty="0"/>
              <a:t>It begins on earth.</a:t>
            </a: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63674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     How rain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sz="4000" b="1" dirty="0"/>
          </a:p>
          <a:p>
            <a:pPr marL="36576" indent="0">
              <a:buNone/>
            </a:pPr>
            <a:r>
              <a:rPr lang="en-US" sz="4000" b="1" dirty="0"/>
              <a:t>The sun shines on water and vapors condense and rise up.  The vapors rise and forms a cloud.</a:t>
            </a:r>
          </a:p>
          <a:p>
            <a:pPr marL="36576" indent="0">
              <a:buNone/>
            </a:pPr>
            <a:r>
              <a:rPr lang="en-US" sz="4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87408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You’re part of the miracle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4582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en-US" b="1" dirty="0"/>
          </a:p>
          <a:p>
            <a:pPr marL="36576" indent="0">
              <a:buNone/>
            </a:pPr>
            <a:r>
              <a:rPr lang="en-US" sz="4000" b="1" dirty="0"/>
              <a:t>It’s up to us to fill up our cloud.  We fill it up with praise and thanksgiving.</a:t>
            </a:r>
          </a:p>
          <a:p>
            <a:pPr marL="36576" indent="0">
              <a:buNone/>
            </a:pPr>
            <a:r>
              <a:rPr lang="en-US" sz="4000" b="1" dirty="0"/>
              <a:t>Complaints do nothing but continue the drought.</a:t>
            </a:r>
          </a:p>
          <a:p>
            <a:pPr marL="36576" indent="0">
              <a:buNone/>
            </a:pP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39610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/>
              <a:t>     Praise Him all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10000"/>
          </a:bodyPr>
          <a:lstStyle/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sz="4000" b="1" dirty="0"/>
              <a:t>“I do praise God.  I must have said it 10 times at church.”</a:t>
            </a:r>
          </a:p>
          <a:p>
            <a:pPr marL="36576" indent="0">
              <a:buNone/>
            </a:pPr>
            <a:r>
              <a:rPr lang="en-US" sz="4000" b="1" dirty="0"/>
              <a:t>That doesn’t count as much as praising God during the week, and specifically for the small and the great.</a:t>
            </a:r>
          </a:p>
          <a:p>
            <a:pPr marL="36576" indent="0">
              <a:buNone/>
            </a:pP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842932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11948</TotalTime>
  <Words>762</Words>
  <Application>Microsoft Office PowerPoint</Application>
  <PresentationFormat>On-screen Show (4:3)</PresentationFormat>
  <Paragraphs>119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Technic</vt:lpstr>
      <vt:lpstr>PowerPoint Presentation</vt:lpstr>
      <vt:lpstr>Exodus 15:2</vt:lpstr>
      <vt:lpstr>      Deuteronomy 10:21</vt:lpstr>
      <vt:lpstr>           Psalm 30:11-12</vt:lpstr>
      <vt:lpstr>           Isaiah 41:12-13</vt:lpstr>
      <vt:lpstr>           The rain of blessings</vt:lpstr>
      <vt:lpstr>              How rain forms</vt:lpstr>
      <vt:lpstr>    You’re part of the miracle</vt:lpstr>
      <vt:lpstr>     Praise Him all week</vt:lpstr>
      <vt:lpstr>     Thank God—Praise Him</vt:lpstr>
      <vt:lpstr>  Don’t wait for the blessing</vt:lpstr>
      <vt:lpstr>        It wasn’t enough</vt:lpstr>
      <vt:lpstr>     Continued</vt:lpstr>
      <vt:lpstr>     What God inhabits</vt:lpstr>
      <vt:lpstr>             Acts 16</vt:lpstr>
      <vt:lpstr>     God knows your problems</vt:lpstr>
      <vt:lpstr>          What is praise?</vt:lpstr>
      <vt:lpstr>     You are the rainmaker</vt:lpstr>
      <vt:lpstr>         God can’t resist</vt:lpstr>
      <vt:lpstr>          The rain dance</vt:lpstr>
      <vt:lpstr>             Bible Praisers</vt:lpstr>
      <vt:lpstr>             Your praise</vt:lpstr>
      <vt:lpstr>          Plans for victory</vt:lpstr>
      <vt:lpstr>        Seed your clouds</vt:lpstr>
      <vt:lpstr>     Man in the funny papers</vt:lpstr>
      <vt:lpstr>     The battle of Jericho</vt:lpstr>
      <vt:lpstr>                 Prayer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stevo</dc:creator>
  <cp:lastModifiedBy>Douglas Martin</cp:lastModifiedBy>
  <cp:revision>40</cp:revision>
  <dcterms:created xsi:type="dcterms:W3CDTF">2020-05-10T15:24:31Z</dcterms:created>
  <dcterms:modified xsi:type="dcterms:W3CDTF">2020-09-16T15:38:56Z</dcterms:modified>
</cp:coreProperties>
</file>