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CB11A-49BE-4180-90D0-076B4F24E25A}" type="datetimeFigureOut">
              <a:rPr lang="en-US" smtClean="0"/>
              <a:t>09/13/2020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06396-D585-40AF-BB16-7B6BE9B23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67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09/13/2020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737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09/13/2020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64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09/13/2020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18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09/13/2020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43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09/13/2020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282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09/13/2020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672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09/13/2020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487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09/13/2020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338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09/13/2020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999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09/13/2020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86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09/13/2020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106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09/13/2020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37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09/13/2020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47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09/13/2020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80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09/13/2020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434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09/13/2020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09/13/2020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6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09/13/2020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17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76E89-A073-461F-973A-5A03616192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Heart Issues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2AFCD-BF78-4586-AEF4-4A795D3475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Proverbs 4:23</a:t>
            </a:r>
          </a:p>
        </p:txBody>
      </p:sp>
    </p:spTree>
    <p:extLst>
      <p:ext uri="{BB962C8B-B14F-4D97-AF65-F5344CB8AC3E}">
        <p14:creationId xmlns:p14="http://schemas.microsoft.com/office/powerpoint/2010/main" val="1193821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BB45F-57A8-4EF9-89C3-D315D081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54B1-C6BF-44DB-8075-5EEA60F9F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147157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kern="18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Galatians 5: 19-21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kern="1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warn you, as I did before, that those who live like this will not inherit the kingdom of God.</a:t>
            </a:r>
          </a:p>
        </p:txBody>
      </p:sp>
    </p:spTree>
    <p:extLst>
      <p:ext uri="{BB962C8B-B14F-4D97-AF65-F5344CB8AC3E}">
        <p14:creationId xmlns:p14="http://schemas.microsoft.com/office/powerpoint/2010/main" val="2709800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BB45F-57A8-4EF9-89C3-D315D081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54B1-C6BF-44DB-8075-5EEA60F9F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147157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kern="18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Galatians 5: </a:t>
            </a:r>
            <a:r>
              <a:rPr lang="en-US" kern="18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22-23</a:t>
            </a:r>
            <a:endParaRPr lang="en-US" sz="1800" kern="18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kern="1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the fruit of the spirit is love, joy, peace, forbearance, kindness, goodness, faithfulness, gentleness, and self-control.</a:t>
            </a:r>
          </a:p>
        </p:txBody>
      </p:sp>
    </p:spTree>
    <p:extLst>
      <p:ext uri="{BB962C8B-B14F-4D97-AF65-F5344CB8AC3E}">
        <p14:creationId xmlns:p14="http://schemas.microsoft.com/office/powerpoint/2010/main" val="3788130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BB45F-57A8-4EF9-89C3-D315D081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54B1-C6BF-44DB-8075-5EEA60F9F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147157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kern="18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Galatians 5: </a:t>
            </a:r>
            <a:r>
              <a:rPr lang="en-US" kern="18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22-23</a:t>
            </a:r>
            <a:endParaRPr lang="en-US" sz="1800" kern="18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kern="1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Against such things there is no law.</a:t>
            </a:r>
          </a:p>
        </p:txBody>
      </p:sp>
    </p:spTree>
    <p:extLst>
      <p:ext uri="{BB962C8B-B14F-4D97-AF65-F5344CB8AC3E}">
        <p14:creationId xmlns:p14="http://schemas.microsoft.com/office/powerpoint/2010/main" val="3984928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BB45F-57A8-4EF9-89C3-D315D081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54B1-C6BF-44DB-8075-5EEA60F9F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147157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kern="18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Matthew 7:20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kern="1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Thus, by their fruit you will recognize them.</a:t>
            </a:r>
          </a:p>
        </p:txBody>
      </p:sp>
    </p:spTree>
    <p:extLst>
      <p:ext uri="{BB962C8B-B14F-4D97-AF65-F5344CB8AC3E}">
        <p14:creationId xmlns:p14="http://schemas.microsoft.com/office/powerpoint/2010/main" val="1689557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BB45F-57A8-4EF9-89C3-D315D081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54B1-C6BF-44DB-8075-5EEA60F9F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147157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kern="18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Matthew 12:33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kern="1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a tree good and its fruit will be good, or make a tree bad and its fruit will be bad, for a tree is recognized by its fruit. </a:t>
            </a:r>
          </a:p>
        </p:txBody>
      </p:sp>
    </p:spTree>
    <p:extLst>
      <p:ext uri="{BB962C8B-B14F-4D97-AF65-F5344CB8AC3E}">
        <p14:creationId xmlns:p14="http://schemas.microsoft.com/office/powerpoint/2010/main" val="3373505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BB45F-57A8-4EF9-89C3-D315D081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54B1-C6BF-44DB-8075-5EEA60F9F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147157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kern="18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Bryan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kern="1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a heart good and people will see and hear good things, or make a heart bad and people will see and hear bad things.</a:t>
            </a:r>
          </a:p>
        </p:txBody>
      </p:sp>
    </p:spTree>
    <p:extLst>
      <p:ext uri="{BB962C8B-B14F-4D97-AF65-F5344CB8AC3E}">
        <p14:creationId xmlns:p14="http://schemas.microsoft.com/office/powerpoint/2010/main" val="1930724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BB45F-57A8-4EF9-89C3-D315D081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54B1-C6BF-44DB-8075-5EEA60F9F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147157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kern="18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Conclusion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kern="1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are you recognized as?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would people see Jesus through your words and actions?</a:t>
            </a:r>
            <a:endParaRPr lang="en-US" sz="40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845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BB45F-57A8-4EF9-89C3-D315D081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54B1-C6BF-44DB-8075-5EEA60F9F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147157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kern="18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Conclusion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kern="1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</a:t>
            </a:r>
            <a:r>
              <a:rPr lang="en-US" sz="400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allowing in </a:t>
            </a: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heart?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you have heart issues?</a:t>
            </a:r>
          </a:p>
        </p:txBody>
      </p:sp>
    </p:spTree>
    <p:extLst>
      <p:ext uri="{BB962C8B-B14F-4D97-AF65-F5344CB8AC3E}">
        <p14:creationId xmlns:p14="http://schemas.microsoft.com/office/powerpoint/2010/main" val="2483089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BB45F-57A8-4EF9-89C3-D315D081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54B1-C6BF-44DB-8075-5EEA60F9F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Proverbs 4:23</a:t>
            </a:r>
          </a:p>
          <a:p>
            <a:pPr marL="0" indent="0" algn="ctr">
              <a:buNone/>
            </a:pP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Above all else, guard your heart,</a:t>
            </a:r>
            <a:br>
              <a:rPr lang="en-US" sz="40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   for everything you do flows from it.</a:t>
            </a:r>
            <a:endParaRPr lang="en-US" sz="40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397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BB45F-57A8-4EF9-89C3-D315D081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54B1-C6BF-44DB-8075-5EEA60F9F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908619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8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Luke 6:45 NIV</a:t>
            </a:r>
            <a:endParaRPr lang="en-US" sz="18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ts val="204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good man brings good things out of the good stored up in his heart,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12835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BB45F-57A8-4EF9-89C3-D315D081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54B1-C6BF-44DB-8075-5EEA60F9F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908619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8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Luke 6:45 NIV</a:t>
            </a:r>
            <a:endParaRPr lang="en-US" sz="18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ts val="204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an evil man brings evil things out of the evil stored up in his heart,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64362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BB45F-57A8-4EF9-89C3-D315D081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54B1-C6BF-44DB-8075-5EEA60F9F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147157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kern="18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Luke 6:45 NIV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kern="1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mouth speaks what the heart is full of.</a:t>
            </a:r>
          </a:p>
        </p:txBody>
      </p:sp>
    </p:spTree>
    <p:extLst>
      <p:ext uri="{BB962C8B-B14F-4D97-AF65-F5344CB8AC3E}">
        <p14:creationId xmlns:p14="http://schemas.microsoft.com/office/powerpoint/2010/main" val="48724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BB45F-57A8-4EF9-89C3-D315D081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54B1-C6BF-44DB-8075-5EEA60F9F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147157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n-US" sz="40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“heart” are stored all the images and beliefs we have encountered and adopted. </a:t>
            </a:r>
          </a:p>
        </p:txBody>
      </p:sp>
    </p:spTree>
    <p:extLst>
      <p:ext uri="{BB962C8B-B14F-4D97-AF65-F5344CB8AC3E}">
        <p14:creationId xmlns:p14="http://schemas.microsoft.com/office/powerpoint/2010/main" val="164656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BB45F-57A8-4EF9-89C3-D315D081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54B1-C6BF-44DB-8075-5EEA60F9F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147157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n-US" sz="40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these images and beliefs literally reverberate through the cells of our bodies, influencing how we feel, how we act,</a:t>
            </a:r>
          </a:p>
        </p:txBody>
      </p:sp>
    </p:spTree>
    <p:extLst>
      <p:ext uri="{BB962C8B-B14F-4D97-AF65-F5344CB8AC3E}">
        <p14:creationId xmlns:p14="http://schemas.microsoft.com/office/powerpoint/2010/main" val="3389145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BB45F-57A8-4EF9-89C3-D315D081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54B1-C6BF-44DB-8075-5EEA60F9F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147157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n-US" sz="40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relations, our success, and even our physical health.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n-US" sz="40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Diane Eble “Every Issue is a Heart Issue”</a:t>
            </a:r>
            <a:endParaRPr lang="en-US" sz="16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835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BB45F-57A8-4EF9-89C3-D315D081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54B1-C6BF-44DB-8075-5EEA60F9F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147157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kern="18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Galatians 5: 19-20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kern="18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acts of the flesh are obvious…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Hatred, discord, jealousy, rage, envy, etc.</a:t>
            </a:r>
            <a:endParaRPr lang="en-US" sz="40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121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791</TotalTime>
  <Words>375</Words>
  <Application>Microsoft Office PowerPoint</Application>
  <PresentationFormat>Widescreen</PresentationFormat>
  <Paragraphs>80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Wingdings 3</vt:lpstr>
      <vt:lpstr>Ion Boardroom</vt:lpstr>
      <vt:lpstr>Heart Issues</vt:lpstr>
      <vt:lpstr>Heart Issues</vt:lpstr>
      <vt:lpstr>Heart Issues</vt:lpstr>
      <vt:lpstr>Heart Issues</vt:lpstr>
      <vt:lpstr>Heart Issues</vt:lpstr>
      <vt:lpstr>Heart Issues</vt:lpstr>
      <vt:lpstr>Heart Issues</vt:lpstr>
      <vt:lpstr>Heart Issues</vt:lpstr>
      <vt:lpstr>Heart Issues</vt:lpstr>
      <vt:lpstr>Heart Issues</vt:lpstr>
      <vt:lpstr>Heart Issues</vt:lpstr>
      <vt:lpstr>Heart Issues</vt:lpstr>
      <vt:lpstr>Heart Issues</vt:lpstr>
      <vt:lpstr>Heart Issues</vt:lpstr>
      <vt:lpstr>Heart Issues</vt:lpstr>
      <vt:lpstr>Heart Issues</vt:lpstr>
      <vt:lpstr>Heart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could possibly go wrong?</dc:title>
  <dc:creator>Cynthia Thomas</dc:creator>
  <cp:lastModifiedBy>Douglas Martin</cp:lastModifiedBy>
  <cp:revision>57</cp:revision>
  <dcterms:created xsi:type="dcterms:W3CDTF">2020-03-29T19:01:00Z</dcterms:created>
  <dcterms:modified xsi:type="dcterms:W3CDTF">2020-09-13T20:05:59Z</dcterms:modified>
</cp:coreProperties>
</file>