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8" r:id="rId3"/>
    <p:sldId id="257" r:id="rId4"/>
    <p:sldId id="259" r:id="rId5"/>
    <p:sldId id="276" r:id="rId6"/>
    <p:sldId id="281" r:id="rId7"/>
    <p:sldId id="279" r:id="rId8"/>
    <p:sldId id="280" r:id="rId9"/>
    <p:sldId id="261" r:id="rId10"/>
    <p:sldId id="286" r:id="rId11"/>
    <p:sldId id="287" r:id="rId12"/>
    <p:sldId id="282" r:id="rId13"/>
    <p:sldId id="278" r:id="rId14"/>
    <p:sldId id="288" r:id="rId15"/>
    <p:sldId id="289" r:id="rId16"/>
    <p:sldId id="283" r:id="rId17"/>
    <p:sldId id="262" r:id="rId18"/>
    <p:sldId id="273" r:id="rId19"/>
    <p:sldId id="284" r:id="rId20"/>
    <p:sldId id="274" r:id="rId21"/>
    <p:sldId id="267"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331F24-8FA1-40CB-846F-F0E73A68C7F9}" v="3" dt="2020-09-05T15:44:39.0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0" autoAdjust="0"/>
    <p:restoredTop sz="94660"/>
  </p:normalViewPr>
  <p:slideViewPr>
    <p:cSldViewPr snapToGrid="0">
      <p:cViewPr varScale="1">
        <p:scale>
          <a:sx n="57" d="100"/>
          <a:sy n="57" d="100"/>
        </p:scale>
        <p:origin x="67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D175F7F-D50C-4108-8BA0-81139FAA94B1}" type="datetimeFigureOut">
              <a:rPr lang="en-US" smtClean="0"/>
              <a:t>9/5/2020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F9BA4D0-0BAA-4213-9F55-2C42F2A2A33D}" type="slidenum">
              <a:rPr lang="en-US" smtClean="0"/>
              <a:t>‹#›</a:t>
            </a:fld>
            <a:endParaRPr lang="en-US"/>
          </a:p>
        </p:txBody>
      </p:sp>
    </p:spTree>
    <p:extLst>
      <p:ext uri="{BB962C8B-B14F-4D97-AF65-F5344CB8AC3E}">
        <p14:creationId xmlns:p14="http://schemas.microsoft.com/office/powerpoint/2010/main" val="1339476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BBF018F-66D2-4613-9B4B-94B77D30170B}"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BD0E6-487A-4015-8E04-304B8F44CD25}" type="slidenum">
              <a:rPr lang="en-US" smtClean="0"/>
              <a:t>‹#›</a:t>
            </a:fld>
            <a:endParaRPr lang="en-US"/>
          </a:p>
        </p:txBody>
      </p:sp>
    </p:spTree>
    <p:extLst>
      <p:ext uri="{BB962C8B-B14F-4D97-AF65-F5344CB8AC3E}">
        <p14:creationId xmlns:p14="http://schemas.microsoft.com/office/powerpoint/2010/main" val="1811470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BF018F-66D2-4613-9B4B-94B77D30170B}"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BD0E6-487A-4015-8E04-304B8F44CD25}" type="slidenum">
              <a:rPr lang="en-US" smtClean="0"/>
              <a:t>‹#›</a:t>
            </a:fld>
            <a:endParaRPr lang="en-US"/>
          </a:p>
        </p:txBody>
      </p:sp>
    </p:spTree>
    <p:extLst>
      <p:ext uri="{BB962C8B-B14F-4D97-AF65-F5344CB8AC3E}">
        <p14:creationId xmlns:p14="http://schemas.microsoft.com/office/powerpoint/2010/main" val="1751341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BF018F-66D2-4613-9B4B-94B77D30170B}"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BD0E6-487A-4015-8E04-304B8F44CD25}" type="slidenum">
              <a:rPr lang="en-US" smtClean="0"/>
              <a:t>‹#›</a:t>
            </a:fld>
            <a:endParaRPr lang="en-US"/>
          </a:p>
        </p:txBody>
      </p:sp>
    </p:spTree>
    <p:extLst>
      <p:ext uri="{BB962C8B-B14F-4D97-AF65-F5344CB8AC3E}">
        <p14:creationId xmlns:p14="http://schemas.microsoft.com/office/powerpoint/2010/main" val="804299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BF018F-66D2-4613-9B4B-94B77D30170B}"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BD0E6-487A-4015-8E04-304B8F44CD25}" type="slidenum">
              <a:rPr lang="en-US" smtClean="0"/>
              <a:t>‹#›</a:t>
            </a:fld>
            <a:endParaRPr lang="en-US"/>
          </a:p>
        </p:txBody>
      </p:sp>
    </p:spTree>
    <p:extLst>
      <p:ext uri="{BB962C8B-B14F-4D97-AF65-F5344CB8AC3E}">
        <p14:creationId xmlns:p14="http://schemas.microsoft.com/office/powerpoint/2010/main" val="418604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BF018F-66D2-4613-9B4B-94B77D30170B}"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BD0E6-487A-4015-8E04-304B8F44CD25}" type="slidenum">
              <a:rPr lang="en-US" smtClean="0"/>
              <a:t>‹#›</a:t>
            </a:fld>
            <a:endParaRPr lang="en-US"/>
          </a:p>
        </p:txBody>
      </p:sp>
    </p:spTree>
    <p:extLst>
      <p:ext uri="{BB962C8B-B14F-4D97-AF65-F5344CB8AC3E}">
        <p14:creationId xmlns:p14="http://schemas.microsoft.com/office/powerpoint/2010/main" val="380173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BF018F-66D2-4613-9B4B-94B77D30170B}" type="datetimeFigureOut">
              <a:rPr lang="en-US" smtClean="0"/>
              <a:t>9/5/2020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BD0E6-487A-4015-8E04-304B8F44CD25}" type="slidenum">
              <a:rPr lang="en-US" smtClean="0"/>
              <a:t>‹#›</a:t>
            </a:fld>
            <a:endParaRPr lang="en-US"/>
          </a:p>
        </p:txBody>
      </p:sp>
    </p:spTree>
    <p:extLst>
      <p:ext uri="{BB962C8B-B14F-4D97-AF65-F5344CB8AC3E}">
        <p14:creationId xmlns:p14="http://schemas.microsoft.com/office/powerpoint/2010/main" val="4209100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BF018F-66D2-4613-9B4B-94B77D30170B}" type="datetimeFigureOut">
              <a:rPr lang="en-US" smtClean="0"/>
              <a:t>9/5/2020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4BD0E6-487A-4015-8E04-304B8F44CD25}" type="slidenum">
              <a:rPr lang="en-US" smtClean="0"/>
              <a:t>‹#›</a:t>
            </a:fld>
            <a:endParaRPr lang="en-US"/>
          </a:p>
        </p:txBody>
      </p:sp>
    </p:spTree>
    <p:extLst>
      <p:ext uri="{BB962C8B-B14F-4D97-AF65-F5344CB8AC3E}">
        <p14:creationId xmlns:p14="http://schemas.microsoft.com/office/powerpoint/2010/main" val="3741240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BF018F-66D2-4613-9B4B-94B77D30170B}" type="datetimeFigureOut">
              <a:rPr lang="en-US" smtClean="0"/>
              <a:t>9/5/2020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4BD0E6-487A-4015-8E04-304B8F44CD25}" type="slidenum">
              <a:rPr lang="en-US" smtClean="0"/>
              <a:t>‹#›</a:t>
            </a:fld>
            <a:endParaRPr lang="en-US"/>
          </a:p>
        </p:txBody>
      </p:sp>
    </p:spTree>
    <p:extLst>
      <p:ext uri="{BB962C8B-B14F-4D97-AF65-F5344CB8AC3E}">
        <p14:creationId xmlns:p14="http://schemas.microsoft.com/office/powerpoint/2010/main" val="3145474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BF018F-66D2-4613-9B4B-94B77D30170B}" type="datetimeFigureOut">
              <a:rPr lang="en-US" smtClean="0"/>
              <a:t>9/5/2020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4BD0E6-487A-4015-8E04-304B8F44CD25}" type="slidenum">
              <a:rPr lang="en-US" smtClean="0"/>
              <a:t>‹#›</a:t>
            </a:fld>
            <a:endParaRPr lang="en-US"/>
          </a:p>
        </p:txBody>
      </p:sp>
    </p:spTree>
    <p:extLst>
      <p:ext uri="{BB962C8B-B14F-4D97-AF65-F5344CB8AC3E}">
        <p14:creationId xmlns:p14="http://schemas.microsoft.com/office/powerpoint/2010/main" val="1891630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BF018F-66D2-4613-9B4B-94B77D30170B}" type="datetimeFigureOut">
              <a:rPr lang="en-US" smtClean="0"/>
              <a:t>9/5/2020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BD0E6-487A-4015-8E04-304B8F44CD25}" type="slidenum">
              <a:rPr lang="en-US" smtClean="0"/>
              <a:t>‹#›</a:t>
            </a:fld>
            <a:endParaRPr lang="en-US"/>
          </a:p>
        </p:txBody>
      </p:sp>
    </p:spTree>
    <p:extLst>
      <p:ext uri="{BB962C8B-B14F-4D97-AF65-F5344CB8AC3E}">
        <p14:creationId xmlns:p14="http://schemas.microsoft.com/office/powerpoint/2010/main" val="3030330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BF018F-66D2-4613-9B4B-94B77D30170B}" type="datetimeFigureOut">
              <a:rPr lang="en-US" smtClean="0"/>
              <a:t>9/5/2020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BD0E6-487A-4015-8E04-304B8F44CD25}" type="slidenum">
              <a:rPr lang="en-US" smtClean="0"/>
              <a:t>‹#›</a:t>
            </a:fld>
            <a:endParaRPr lang="en-US"/>
          </a:p>
        </p:txBody>
      </p:sp>
    </p:spTree>
    <p:extLst>
      <p:ext uri="{BB962C8B-B14F-4D97-AF65-F5344CB8AC3E}">
        <p14:creationId xmlns:p14="http://schemas.microsoft.com/office/powerpoint/2010/main" val="1560375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BF018F-66D2-4613-9B4B-94B77D30170B}" type="datetimeFigureOut">
              <a:rPr lang="en-US" smtClean="0"/>
              <a:t>9/5/2020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4BD0E6-487A-4015-8E04-304B8F44CD25}" type="slidenum">
              <a:rPr lang="en-US" smtClean="0"/>
              <a:t>‹#›</a:t>
            </a:fld>
            <a:endParaRPr lang="en-US"/>
          </a:p>
        </p:txBody>
      </p:sp>
    </p:spTree>
    <p:extLst>
      <p:ext uri="{BB962C8B-B14F-4D97-AF65-F5344CB8AC3E}">
        <p14:creationId xmlns:p14="http://schemas.microsoft.com/office/powerpoint/2010/main" val="388181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76909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title"/>
          </p:nvPr>
        </p:nvSpPr>
        <p:spPr>
          <a:xfrm>
            <a:off x="838200" y="152183"/>
            <a:ext cx="10515600" cy="987686"/>
          </a:xfrm>
        </p:spPr>
        <p:txBody>
          <a:bodyPr>
            <a:normAutofit/>
          </a:bodyPr>
          <a:lstStyle/>
          <a:p>
            <a:r>
              <a:rPr lang="en-US" sz="4000" b="1" dirty="0">
                <a:solidFill>
                  <a:schemeClr val="bg1"/>
                </a:solidFill>
              </a:rPr>
              <a:t>Genesis 3:22-24</a:t>
            </a:r>
          </a:p>
        </p:txBody>
      </p:sp>
      <p:sp>
        <p:nvSpPr>
          <p:cNvPr id="5" name="Content Placeholder 4"/>
          <p:cNvSpPr>
            <a:spLocks noGrp="1"/>
          </p:cNvSpPr>
          <p:nvPr>
            <p:ph idx="1"/>
          </p:nvPr>
        </p:nvSpPr>
        <p:spPr>
          <a:xfrm>
            <a:off x="553233" y="1292052"/>
            <a:ext cx="11085534" cy="4319772"/>
          </a:xfrm>
        </p:spPr>
        <p:txBody>
          <a:bodyPr>
            <a:normAutofit fontScale="62500" lnSpcReduction="20000"/>
          </a:bodyPr>
          <a:lstStyle/>
          <a:p>
            <a:pPr marL="0" indent="0">
              <a:buNone/>
            </a:pPr>
            <a:r>
              <a:rPr lang="en-US" sz="8800" dirty="0">
                <a:solidFill>
                  <a:schemeClr val="bg1"/>
                </a:solidFill>
              </a:rPr>
              <a:t>And the LORD God said, “The man has now become like one of us, knowing good and evil. He must not be allowed to reach out his hand and take also from the tree of life and eat, and live forever.”</a:t>
            </a:r>
          </a:p>
        </p:txBody>
      </p:sp>
    </p:spTree>
    <p:extLst>
      <p:ext uri="{BB962C8B-B14F-4D97-AF65-F5344CB8AC3E}">
        <p14:creationId xmlns:p14="http://schemas.microsoft.com/office/powerpoint/2010/main" val="1205924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title"/>
          </p:nvPr>
        </p:nvSpPr>
        <p:spPr>
          <a:xfrm>
            <a:off x="838200" y="152183"/>
            <a:ext cx="10515600" cy="987686"/>
          </a:xfrm>
        </p:spPr>
        <p:txBody>
          <a:bodyPr>
            <a:normAutofit/>
          </a:bodyPr>
          <a:lstStyle/>
          <a:p>
            <a:r>
              <a:rPr lang="en-US" sz="4000" b="1" dirty="0">
                <a:solidFill>
                  <a:schemeClr val="bg1"/>
                </a:solidFill>
              </a:rPr>
              <a:t>Genesis 3:22-24</a:t>
            </a:r>
          </a:p>
        </p:txBody>
      </p:sp>
      <p:sp>
        <p:nvSpPr>
          <p:cNvPr id="5" name="Content Placeholder 4"/>
          <p:cNvSpPr>
            <a:spLocks noGrp="1"/>
          </p:cNvSpPr>
          <p:nvPr>
            <p:ph idx="1"/>
          </p:nvPr>
        </p:nvSpPr>
        <p:spPr>
          <a:xfrm>
            <a:off x="553233" y="1292052"/>
            <a:ext cx="11085534" cy="4319772"/>
          </a:xfrm>
        </p:spPr>
        <p:txBody>
          <a:bodyPr>
            <a:normAutofit fontScale="55000" lnSpcReduction="20000"/>
          </a:bodyPr>
          <a:lstStyle/>
          <a:p>
            <a:pPr marL="0" indent="0">
              <a:buNone/>
            </a:pPr>
            <a:r>
              <a:rPr lang="en-US" sz="8800" dirty="0">
                <a:solidFill>
                  <a:schemeClr val="bg1"/>
                </a:solidFill>
              </a:rPr>
              <a:t>So the LORD God banished him from the Garden of Eden to work the ground from which he had been taken. After he drove the man out, he placed on the east side of the Garden of Eden cherubim and a flaming sword flashing back and forth to guard the way to the tree of life.</a:t>
            </a:r>
          </a:p>
        </p:txBody>
      </p:sp>
    </p:spTree>
    <p:extLst>
      <p:ext uri="{BB962C8B-B14F-4D97-AF65-F5344CB8AC3E}">
        <p14:creationId xmlns:p14="http://schemas.microsoft.com/office/powerpoint/2010/main" val="3177968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734672" y="1535088"/>
            <a:ext cx="9412940" cy="2862322"/>
          </a:xfrm>
          <a:prstGeom prst="rect">
            <a:avLst/>
          </a:prstGeom>
          <a:noFill/>
        </p:spPr>
        <p:txBody>
          <a:bodyPr wrap="square" lIns="91440" tIns="45720" rIns="91440" bIns="45720">
            <a:spAutoFit/>
          </a:bodyPr>
          <a:lstStyle/>
          <a:p>
            <a:r>
              <a:rPr lang="en-US" sz="6000" dirty="0">
                <a:ln w="0"/>
                <a:solidFill>
                  <a:schemeClr val="bg1"/>
                </a:solidFill>
                <a:effectLst>
                  <a:outerShdw blurRad="38100" dist="19050" dir="2700000" algn="tl" rotWithShape="0">
                    <a:schemeClr val="dk1">
                      <a:alpha val="40000"/>
                    </a:schemeClr>
                  </a:outerShdw>
                </a:effectLst>
              </a:rPr>
              <a:t>3</a:t>
            </a:r>
            <a:r>
              <a:rPr lang="en-US" sz="6000" b="0" cap="none" spc="0" dirty="0">
                <a:ln w="0"/>
                <a:solidFill>
                  <a:schemeClr val="bg1"/>
                </a:solidFill>
                <a:effectLst>
                  <a:outerShdw blurRad="38100" dist="19050" dir="2700000" algn="tl" rotWithShape="0">
                    <a:schemeClr val="dk1">
                      <a:alpha val="40000"/>
                    </a:schemeClr>
                  </a:outerShdw>
                </a:effectLst>
              </a:rPr>
              <a:t>. </a:t>
            </a:r>
            <a:r>
              <a:rPr lang="en-US" sz="6000" b="1" dirty="0">
                <a:ln w="0"/>
                <a:solidFill>
                  <a:schemeClr val="bg1"/>
                </a:solidFill>
                <a:effectLst>
                  <a:outerShdw blurRad="38100" dist="19050" dir="2700000" algn="tl" rotWithShape="0">
                    <a:schemeClr val="dk1">
                      <a:alpha val="40000"/>
                    </a:schemeClr>
                  </a:outerShdw>
                </a:effectLst>
              </a:rPr>
              <a:t>Humanity dis-obeyed and all of the earthly realm suffers as a result.</a:t>
            </a:r>
            <a:endParaRPr lang="en-US" sz="6000" b="1"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65361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title"/>
          </p:nvPr>
        </p:nvSpPr>
        <p:spPr>
          <a:xfrm>
            <a:off x="838200" y="152183"/>
            <a:ext cx="10515600" cy="987686"/>
          </a:xfrm>
        </p:spPr>
        <p:txBody>
          <a:bodyPr>
            <a:normAutofit/>
          </a:bodyPr>
          <a:lstStyle/>
          <a:p>
            <a:r>
              <a:rPr lang="en-US" sz="4000" b="1" dirty="0">
                <a:solidFill>
                  <a:schemeClr val="bg1"/>
                </a:solidFill>
              </a:rPr>
              <a:t>John 3:16</a:t>
            </a:r>
          </a:p>
        </p:txBody>
      </p:sp>
      <p:sp>
        <p:nvSpPr>
          <p:cNvPr id="5" name="Content Placeholder 4"/>
          <p:cNvSpPr>
            <a:spLocks noGrp="1"/>
          </p:cNvSpPr>
          <p:nvPr>
            <p:ph idx="1"/>
          </p:nvPr>
        </p:nvSpPr>
        <p:spPr>
          <a:xfrm>
            <a:off x="553233" y="1292052"/>
            <a:ext cx="11085534" cy="4319772"/>
          </a:xfrm>
        </p:spPr>
        <p:txBody>
          <a:bodyPr>
            <a:normAutofit fontScale="85000" lnSpcReduction="20000"/>
          </a:bodyPr>
          <a:lstStyle/>
          <a:p>
            <a:pPr marL="0" indent="0">
              <a:buNone/>
            </a:pPr>
            <a:r>
              <a:rPr lang="en-US" sz="8800" dirty="0">
                <a:solidFill>
                  <a:schemeClr val="bg1"/>
                </a:solidFill>
              </a:rPr>
              <a:t>For God so loved the world that he gave his one and only Son, that whoever believes in him shall not perish but have eternal life.</a:t>
            </a:r>
          </a:p>
        </p:txBody>
      </p:sp>
    </p:spTree>
    <p:extLst>
      <p:ext uri="{BB962C8B-B14F-4D97-AF65-F5344CB8AC3E}">
        <p14:creationId xmlns:p14="http://schemas.microsoft.com/office/powerpoint/2010/main" val="257665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title"/>
          </p:nvPr>
        </p:nvSpPr>
        <p:spPr>
          <a:xfrm>
            <a:off x="838200" y="152183"/>
            <a:ext cx="10515600" cy="987686"/>
          </a:xfrm>
        </p:spPr>
        <p:txBody>
          <a:bodyPr>
            <a:normAutofit/>
          </a:bodyPr>
          <a:lstStyle/>
          <a:p>
            <a:r>
              <a:rPr lang="en-US" sz="4000" b="1" dirty="0">
                <a:solidFill>
                  <a:schemeClr val="bg1"/>
                </a:solidFill>
              </a:rPr>
              <a:t>Revelation 20:12-15</a:t>
            </a:r>
          </a:p>
        </p:txBody>
      </p:sp>
      <p:sp>
        <p:nvSpPr>
          <p:cNvPr id="5" name="Content Placeholder 4"/>
          <p:cNvSpPr>
            <a:spLocks noGrp="1"/>
          </p:cNvSpPr>
          <p:nvPr>
            <p:ph idx="1"/>
          </p:nvPr>
        </p:nvSpPr>
        <p:spPr>
          <a:xfrm>
            <a:off x="553233" y="1292052"/>
            <a:ext cx="11085534" cy="4319772"/>
          </a:xfrm>
        </p:spPr>
        <p:txBody>
          <a:bodyPr>
            <a:normAutofit lnSpcReduction="10000"/>
          </a:bodyPr>
          <a:lstStyle/>
          <a:p>
            <a:pPr marL="0" indent="0">
              <a:buNone/>
            </a:pPr>
            <a:r>
              <a:rPr lang="en-US" sz="4800" dirty="0">
                <a:solidFill>
                  <a:schemeClr val="bg1"/>
                </a:solidFill>
              </a:rPr>
              <a:t>And I saw the dead, great and small, standing before the throne, and books were opened. Another book was opened, which is the book of life. The dead were judged according to what they had done as recorded in the books. The sea gave up the dead that were in it,</a:t>
            </a:r>
          </a:p>
        </p:txBody>
      </p:sp>
    </p:spTree>
    <p:extLst>
      <p:ext uri="{BB962C8B-B14F-4D97-AF65-F5344CB8AC3E}">
        <p14:creationId xmlns:p14="http://schemas.microsoft.com/office/powerpoint/2010/main" val="3013772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title"/>
          </p:nvPr>
        </p:nvSpPr>
        <p:spPr>
          <a:xfrm>
            <a:off x="838200" y="152183"/>
            <a:ext cx="10515600" cy="987686"/>
          </a:xfrm>
        </p:spPr>
        <p:txBody>
          <a:bodyPr>
            <a:normAutofit/>
          </a:bodyPr>
          <a:lstStyle/>
          <a:p>
            <a:r>
              <a:rPr lang="en-US" sz="4000" b="1" dirty="0">
                <a:solidFill>
                  <a:schemeClr val="bg1"/>
                </a:solidFill>
              </a:rPr>
              <a:t>Revelation 20:12-15</a:t>
            </a:r>
          </a:p>
        </p:txBody>
      </p:sp>
      <p:sp>
        <p:nvSpPr>
          <p:cNvPr id="5" name="Content Placeholder 4"/>
          <p:cNvSpPr>
            <a:spLocks noGrp="1"/>
          </p:cNvSpPr>
          <p:nvPr>
            <p:ph idx="1"/>
          </p:nvPr>
        </p:nvSpPr>
        <p:spPr>
          <a:xfrm>
            <a:off x="553233" y="1600200"/>
            <a:ext cx="11085534" cy="3590365"/>
          </a:xfrm>
        </p:spPr>
        <p:txBody>
          <a:bodyPr>
            <a:normAutofit fontScale="55000" lnSpcReduction="20000"/>
          </a:bodyPr>
          <a:lstStyle/>
          <a:p>
            <a:pPr marL="0" indent="0">
              <a:buNone/>
            </a:pPr>
            <a:r>
              <a:rPr lang="en-US" sz="8800" dirty="0">
                <a:solidFill>
                  <a:schemeClr val="bg1"/>
                </a:solidFill>
              </a:rPr>
              <a:t>and each person was judged according to what they had done. Then death and Hades were thrown into the lake of fire. The lake of fire is the second death. Anyone whose name was not found written in the book of life was thrown into the lake of fire.</a:t>
            </a:r>
          </a:p>
        </p:txBody>
      </p:sp>
    </p:spTree>
    <p:extLst>
      <p:ext uri="{BB962C8B-B14F-4D97-AF65-F5344CB8AC3E}">
        <p14:creationId xmlns:p14="http://schemas.microsoft.com/office/powerpoint/2010/main" val="2729023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734672" y="1535088"/>
            <a:ext cx="9412940" cy="2308324"/>
          </a:xfrm>
          <a:prstGeom prst="rect">
            <a:avLst/>
          </a:prstGeom>
          <a:noFill/>
        </p:spPr>
        <p:txBody>
          <a:bodyPr wrap="square" lIns="91440" tIns="45720" rIns="91440" bIns="45720">
            <a:spAutoFit/>
          </a:bodyPr>
          <a:lstStyle/>
          <a:p>
            <a:r>
              <a:rPr lang="en-US" sz="7200" dirty="0">
                <a:ln w="0"/>
                <a:solidFill>
                  <a:schemeClr val="bg1"/>
                </a:solidFill>
                <a:effectLst>
                  <a:outerShdw blurRad="38100" dist="19050" dir="2700000" algn="tl" rotWithShape="0">
                    <a:schemeClr val="dk1">
                      <a:alpha val="40000"/>
                    </a:schemeClr>
                  </a:outerShdw>
                </a:effectLst>
              </a:rPr>
              <a:t>4</a:t>
            </a:r>
            <a:r>
              <a:rPr lang="en-US" sz="7200" b="0" cap="none" spc="0" dirty="0">
                <a:ln w="0"/>
                <a:solidFill>
                  <a:schemeClr val="bg1"/>
                </a:solidFill>
                <a:effectLst>
                  <a:outerShdw blurRad="38100" dist="19050" dir="2700000" algn="tl" rotWithShape="0">
                    <a:schemeClr val="dk1">
                      <a:alpha val="40000"/>
                    </a:schemeClr>
                  </a:outerShdw>
                </a:effectLst>
              </a:rPr>
              <a:t>. </a:t>
            </a:r>
            <a:r>
              <a:rPr lang="en-US" sz="7200" b="1" cap="none" spc="0" dirty="0">
                <a:ln w="0"/>
                <a:solidFill>
                  <a:schemeClr val="bg1"/>
                </a:solidFill>
                <a:effectLst>
                  <a:outerShdw blurRad="38100" dist="19050" dir="2700000" algn="tl" rotWithShape="0">
                    <a:schemeClr val="dk1">
                      <a:alpha val="40000"/>
                    </a:schemeClr>
                  </a:outerShdw>
                </a:effectLst>
              </a:rPr>
              <a:t>God established the way of redemption</a:t>
            </a:r>
          </a:p>
        </p:txBody>
      </p:sp>
    </p:spTree>
    <p:extLst>
      <p:ext uri="{BB962C8B-B14F-4D97-AF65-F5344CB8AC3E}">
        <p14:creationId xmlns:p14="http://schemas.microsoft.com/office/powerpoint/2010/main" val="1231057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title"/>
          </p:nvPr>
        </p:nvSpPr>
        <p:spPr>
          <a:xfrm>
            <a:off x="838200" y="152183"/>
            <a:ext cx="10515600" cy="987686"/>
          </a:xfrm>
        </p:spPr>
        <p:txBody>
          <a:bodyPr>
            <a:normAutofit/>
          </a:bodyPr>
          <a:lstStyle/>
          <a:p>
            <a:r>
              <a:rPr lang="en-US" sz="4000" dirty="0">
                <a:solidFill>
                  <a:schemeClr val="bg1"/>
                </a:solidFill>
                <a:latin typeface="+mn-lt"/>
              </a:rPr>
              <a:t>Jeremiah 29:11</a:t>
            </a:r>
          </a:p>
        </p:txBody>
      </p:sp>
      <p:sp>
        <p:nvSpPr>
          <p:cNvPr id="5" name="Content Placeholder 4"/>
          <p:cNvSpPr>
            <a:spLocks noGrp="1"/>
          </p:cNvSpPr>
          <p:nvPr>
            <p:ph idx="1"/>
          </p:nvPr>
        </p:nvSpPr>
        <p:spPr>
          <a:xfrm>
            <a:off x="660810" y="1731537"/>
            <a:ext cx="11085534" cy="3720231"/>
          </a:xfrm>
        </p:spPr>
        <p:txBody>
          <a:bodyPr>
            <a:normAutofit/>
          </a:bodyPr>
          <a:lstStyle/>
          <a:p>
            <a:pPr marL="0" indent="0">
              <a:buNone/>
            </a:pPr>
            <a:r>
              <a:rPr lang="en-US" sz="5400" dirty="0">
                <a:solidFill>
                  <a:schemeClr val="bg1"/>
                </a:solidFill>
              </a:rPr>
              <a:t>‘For I know the plans I have for you,” says the Lord . “They are plans for good and not for disaster, to give you a future and a hope. ‘</a:t>
            </a:r>
          </a:p>
        </p:txBody>
      </p:sp>
    </p:spTree>
    <p:extLst>
      <p:ext uri="{BB962C8B-B14F-4D97-AF65-F5344CB8AC3E}">
        <p14:creationId xmlns:p14="http://schemas.microsoft.com/office/powerpoint/2010/main" val="3124092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title"/>
          </p:nvPr>
        </p:nvSpPr>
        <p:spPr>
          <a:xfrm>
            <a:off x="838200" y="152183"/>
            <a:ext cx="10515600" cy="987686"/>
          </a:xfrm>
        </p:spPr>
        <p:txBody>
          <a:bodyPr>
            <a:normAutofit/>
          </a:bodyPr>
          <a:lstStyle/>
          <a:p>
            <a:r>
              <a:rPr lang="en-US" sz="4000" dirty="0">
                <a:solidFill>
                  <a:schemeClr val="bg1"/>
                </a:solidFill>
                <a:latin typeface="+mn-lt"/>
              </a:rPr>
              <a:t>2 Corinthians 5:17</a:t>
            </a:r>
          </a:p>
        </p:txBody>
      </p:sp>
      <p:sp>
        <p:nvSpPr>
          <p:cNvPr id="5" name="Content Placeholder 4"/>
          <p:cNvSpPr>
            <a:spLocks noGrp="1"/>
          </p:cNvSpPr>
          <p:nvPr>
            <p:ph idx="1"/>
          </p:nvPr>
        </p:nvSpPr>
        <p:spPr>
          <a:xfrm>
            <a:off x="553233" y="1834878"/>
            <a:ext cx="11085534" cy="3845491"/>
          </a:xfrm>
        </p:spPr>
        <p:txBody>
          <a:bodyPr>
            <a:normAutofit/>
          </a:bodyPr>
          <a:lstStyle/>
          <a:p>
            <a:pPr marL="0" indent="0">
              <a:buNone/>
            </a:pPr>
            <a:r>
              <a:rPr lang="en-US" sz="5400" dirty="0">
                <a:solidFill>
                  <a:schemeClr val="bg1"/>
                </a:solidFill>
              </a:rPr>
              <a:t>This means that anyone who belongs to Christ has become a new person. The old life is gone; a new life has begun!</a:t>
            </a:r>
          </a:p>
        </p:txBody>
      </p:sp>
    </p:spTree>
    <p:extLst>
      <p:ext uri="{BB962C8B-B14F-4D97-AF65-F5344CB8AC3E}">
        <p14:creationId xmlns:p14="http://schemas.microsoft.com/office/powerpoint/2010/main" val="3116179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734672" y="1535088"/>
            <a:ext cx="9412940" cy="2800767"/>
          </a:xfrm>
          <a:prstGeom prst="rect">
            <a:avLst/>
          </a:prstGeom>
          <a:noFill/>
        </p:spPr>
        <p:txBody>
          <a:bodyPr wrap="square" lIns="91440" tIns="45720" rIns="91440" bIns="45720">
            <a:spAutoFit/>
          </a:bodyPr>
          <a:lstStyle/>
          <a:p>
            <a:r>
              <a:rPr lang="en-US" sz="8800" dirty="0">
                <a:ln w="0"/>
                <a:solidFill>
                  <a:schemeClr val="bg1"/>
                </a:solidFill>
                <a:effectLst>
                  <a:outerShdw blurRad="38100" dist="19050" dir="2700000" algn="tl" rotWithShape="0">
                    <a:schemeClr val="dk1">
                      <a:alpha val="40000"/>
                    </a:schemeClr>
                  </a:outerShdw>
                </a:effectLst>
              </a:rPr>
              <a:t>5</a:t>
            </a:r>
            <a:r>
              <a:rPr lang="en-US" sz="8800" b="0" cap="none" spc="0" dirty="0">
                <a:ln w="0"/>
                <a:solidFill>
                  <a:schemeClr val="bg1"/>
                </a:solidFill>
                <a:effectLst>
                  <a:outerShdw blurRad="38100" dist="19050" dir="2700000" algn="tl" rotWithShape="0">
                    <a:schemeClr val="dk1">
                      <a:alpha val="40000"/>
                    </a:schemeClr>
                  </a:outerShdw>
                </a:effectLst>
              </a:rPr>
              <a:t>. </a:t>
            </a:r>
            <a:r>
              <a:rPr lang="en-US" sz="8800" b="1" cap="none" spc="0" dirty="0">
                <a:ln w="0"/>
                <a:solidFill>
                  <a:schemeClr val="bg1"/>
                </a:solidFill>
                <a:effectLst>
                  <a:outerShdw blurRad="38100" dist="19050" dir="2700000" algn="tl" rotWithShape="0">
                    <a:schemeClr val="dk1">
                      <a:alpha val="40000"/>
                    </a:schemeClr>
                  </a:outerShdw>
                </a:effectLst>
              </a:rPr>
              <a:t>God is still writing stories.</a:t>
            </a:r>
          </a:p>
        </p:txBody>
      </p:sp>
    </p:spTree>
    <p:extLst>
      <p:ext uri="{BB962C8B-B14F-4D97-AF65-F5344CB8AC3E}">
        <p14:creationId xmlns:p14="http://schemas.microsoft.com/office/powerpoint/2010/main" val="121482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ACACE2D-E825-4258-B5ED-3EBD34D08EBE}"/>
              </a:ext>
            </a:extLst>
          </p:cNvPr>
          <p:cNvSpPr txBox="1"/>
          <p:nvPr/>
        </p:nvSpPr>
        <p:spPr>
          <a:xfrm>
            <a:off x="2079812" y="887506"/>
            <a:ext cx="8377517" cy="2215991"/>
          </a:xfrm>
          <a:prstGeom prst="rect">
            <a:avLst/>
          </a:prstGeom>
          <a:noFill/>
        </p:spPr>
        <p:txBody>
          <a:bodyPr wrap="square" rtlCol="0">
            <a:spAutoFit/>
          </a:bodyPr>
          <a:lstStyle/>
          <a:p>
            <a:pPr algn="ctr"/>
            <a:r>
              <a:rPr lang="en-US" sz="13800" dirty="0">
                <a:solidFill>
                  <a:schemeClr val="bg1"/>
                </a:solidFill>
              </a:rPr>
              <a:t>PROLOGUE</a:t>
            </a:r>
            <a:endParaRPr lang="en-US" dirty="0">
              <a:solidFill>
                <a:schemeClr val="bg1"/>
              </a:solidFill>
            </a:endParaRPr>
          </a:p>
        </p:txBody>
      </p:sp>
    </p:spTree>
    <p:extLst>
      <p:ext uri="{BB962C8B-B14F-4D97-AF65-F5344CB8AC3E}">
        <p14:creationId xmlns:p14="http://schemas.microsoft.com/office/powerpoint/2010/main" val="139610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802710" y="728264"/>
            <a:ext cx="8586582" cy="4247317"/>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God’s story is the prologue </a:t>
            </a:r>
          </a:p>
          <a:p>
            <a:pPr algn="ctr"/>
            <a:r>
              <a:rPr lang="en-US" sz="5400" b="0" cap="none" spc="0" dirty="0">
                <a:ln w="0"/>
                <a:solidFill>
                  <a:schemeClr val="bg1"/>
                </a:solidFill>
                <a:effectLst>
                  <a:outerShdw blurRad="38100" dist="19050" dir="2700000" algn="tl" rotWithShape="0">
                    <a:schemeClr val="dk1">
                      <a:alpha val="40000"/>
                    </a:schemeClr>
                  </a:outerShdw>
                </a:effectLst>
              </a:rPr>
              <a:t>to your story – </a:t>
            </a:r>
          </a:p>
          <a:p>
            <a:pPr algn="ctr"/>
            <a:endParaRPr lang="en-US" sz="5400" b="0" cap="none" spc="0" dirty="0">
              <a:ln w="0"/>
              <a:solidFill>
                <a:schemeClr val="bg1"/>
              </a:solidFill>
              <a:effectLst>
                <a:outerShdw blurRad="38100" dist="19050" dir="2700000" algn="tl" rotWithShape="0">
                  <a:schemeClr val="dk1">
                    <a:alpha val="40000"/>
                  </a:schemeClr>
                </a:outerShdw>
              </a:effectLst>
            </a:endParaRPr>
          </a:p>
          <a:p>
            <a:pPr algn="ctr"/>
            <a:r>
              <a:rPr lang="en-US" sz="5400" dirty="0">
                <a:ln w="0"/>
                <a:solidFill>
                  <a:schemeClr val="bg1"/>
                </a:solidFill>
                <a:effectLst>
                  <a:outerShdw blurRad="38100" dist="19050" dir="2700000" algn="tl" rotWithShape="0">
                    <a:schemeClr val="dk1">
                      <a:alpha val="40000"/>
                    </a:schemeClr>
                  </a:outerShdw>
                </a:effectLst>
              </a:rPr>
              <a:t>Invite Him to write your story </a:t>
            </a:r>
          </a:p>
          <a:p>
            <a:pPr algn="ctr"/>
            <a:r>
              <a:rPr lang="en-US" sz="5400" b="0" cap="none" spc="0" dirty="0">
                <a:ln w="0"/>
                <a:solidFill>
                  <a:schemeClr val="bg1"/>
                </a:solidFill>
                <a:effectLst>
                  <a:outerShdw blurRad="38100" dist="19050" dir="2700000" algn="tl" rotWithShape="0">
                    <a:schemeClr val="dk1">
                      <a:alpha val="40000"/>
                    </a:schemeClr>
                  </a:outerShdw>
                </a:effectLst>
              </a:rPr>
              <a:t>He invites you to tell it!</a:t>
            </a:r>
          </a:p>
        </p:txBody>
      </p:sp>
    </p:spTree>
    <p:extLst>
      <p:ext uri="{BB962C8B-B14F-4D97-AF65-F5344CB8AC3E}">
        <p14:creationId xmlns:p14="http://schemas.microsoft.com/office/powerpoint/2010/main" val="1694372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28779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617498" y="956864"/>
            <a:ext cx="8957004" cy="3785652"/>
          </a:xfrm>
          <a:prstGeom prst="rect">
            <a:avLst/>
          </a:prstGeom>
          <a:noFill/>
        </p:spPr>
        <p:txBody>
          <a:bodyPr wrap="none" lIns="91440" tIns="45720" rIns="91440" bIns="45720">
            <a:spAutoFit/>
          </a:bodyPr>
          <a:lstStyle/>
          <a:p>
            <a:pPr algn="ctr"/>
            <a:r>
              <a:rPr lang="en-US" sz="8000" b="1" cap="none" spc="0" dirty="0">
                <a:ln w="0"/>
                <a:solidFill>
                  <a:schemeClr val="bg1"/>
                </a:solidFill>
                <a:effectLst>
                  <a:outerShdw blurRad="38100" dist="19050" dir="2700000" algn="tl" rotWithShape="0">
                    <a:schemeClr val="dk1">
                      <a:alpha val="40000"/>
                    </a:schemeClr>
                  </a:outerShdw>
                </a:effectLst>
              </a:rPr>
              <a:t>God’s Story</a:t>
            </a:r>
          </a:p>
          <a:p>
            <a:pPr algn="ctr"/>
            <a:r>
              <a:rPr lang="en-US" sz="8000" b="1" cap="none" spc="0" dirty="0">
                <a:ln w="0"/>
                <a:solidFill>
                  <a:schemeClr val="bg1"/>
                </a:solidFill>
                <a:effectLst>
                  <a:outerShdw blurRad="38100" dist="19050" dir="2700000" algn="tl" rotWithShape="0">
                    <a:schemeClr val="dk1">
                      <a:alpha val="40000"/>
                    </a:schemeClr>
                  </a:outerShdw>
                </a:effectLst>
              </a:rPr>
              <a:t>is the background </a:t>
            </a:r>
          </a:p>
          <a:p>
            <a:pPr algn="ctr"/>
            <a:r>
              <a:rPr lang="en-US" sz="8000" b="1" cap="none" spc="0" dirty="0">
                <a:ln w="0"/>
                <a:solidFill>
                  <a:schemeClr val="bg1"/>
                </a:solidFill>
                <a:effectLst>
                  <a:outerShdw blurRad="38100" dist="19050" dir="2700000" algn="tl" rotWithShape="0">
                    <a:schemeClr val="dk1">
                      <a:alpha val="40000"/>
                    </a:schemeClr>
                  </a:outerShdw>
                </a:effectLst>
              </a:rPr>
              <a:t>for every other story</a:t>
            </a:r>
          </a:p>
        </p:txBody>
      </p:sp>
    </p:spTree>
    <p:extLst>
      <p:ext uri="{BB962C8B-B14F-4D97-AF65-F5344CB8AC3E}">
        <p14:creationId xmlns:p14="http://schemas.microsoft.com/office/powerpoint/2010/main" val="400009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title"/>
          </p:nvPr>
        </p:nvSpPr>
        <p:spPr>
          <a:xfrm>
            <a:off x="838200" y="152183"/>
            <a:ext cx="10515600" cy="987686"/>
          </a:xfrm>
        </p:spPr>
        <p:txBody>
          <a:bodyPr>
            <a:normAutofit/>
          </a:bodyPr>
          <a:lstStyle/>
          <a:p>
            <a:r>
              <a:rPr lang="en-US" sz="4000" b="1" dirty="0">
                <a:solidFill>
                  <a:schemeClr val="bg1"/>
                </a:solidFill>
              </a:rPr>
              <a:t>Genesis 1:1</a:t>
            </a:r>
          </a:p>
        </p:txBody>
      </p:sp>
      <p:sp>
        <p:nvSpPr>
          <p:cNvPr id="5" name="Content Placeholder 4"/>
          <p:cNvSpPr>
            <a:spLocks noGrp="1"/>
          </p:cNvSpPr>
          <p:nvPr>
            <p:ph idx="1"/>
          </p:nvPr>
        </p:nvSpPr>
        <p:spPr>
          <a:xfrm>
            <a:off x="553233" y="1454727"/>
            <a:ext cx="11085534" cy="4319772"/>
          </a:xfrm>
        </p:spPr>
        <p:txBody>
          <a:bodyPr>
            <a:normAutofit/>
          </a:bodyPr>
          <a:lstStyle/>
          <a:p>
            <a:pPr marL="0" indent="0">
              <a:buNone/>
            </a:pPr>
            <a:r>
              <a:rPr lang="en-US" sz="8800" dirty="0">
                <a:solidFill>
                  <a:schemeClr val="bg1"/>
                </a:solidFill>
              </a:rPr>
              <a:t>In the beginning God created the heavens and the earth.</a:t>
            </a:r>
          </a:p>
        </p:txBody>
      </p:sp>
    </p:spTree>
    <p:extLst>
      <p:ext uri="{BB962C8B-B14F-4D97-AF65-F5344CB8AC3E}">
        <p14:creationId xmlns:p14="http://schemas.microsoft.com/office/powerpoint/2010/main" val="4020831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title"/>
          </p:nvPr>
        </p:nvSpPr>
        <p:spPr>
          <a:xfrm>
            <a:off x="838200" y="152183"/>
            <a:ext cx="10515600" cy="987686"/>
          </a:xfrm>
        </p:spPr>
        <p:txBody>
          <a:bodyPr>
            <a:normAutofit/>
          </a:bodyPr>
          <a:lstStyle/>
          <a:p>
            <a:r>
              <a:rPr lang="en-US" sz="4000" b="1" dirty="0">
                <a:solidFill>
                  <a:schemeClr val="bg1"/>
                </a:solidFill>
              </a:rPr>
              <a:t>Revelation 4:11</a:t>
            </a:r>
          </a:p>
        </p:txBody>
      </p:sp>
      <p:sp>
        <p:nvSpPr>
          <p:cNvPr id="5" name="Content Placeholder 4"/>
          <p:cNvSpPr>
            <a:spLocks noGrp="1"/>
          </p:cNvSpPr>
          <p:nvPr>
            <p:ph idx="1"/>
          </p:nvPr>
        </p:nvSpPr>
        <p:spPr>
          <a:xfrm>
            <a:off x="553233" y="1454727"/>
            <a:ext cx="11085534" cy="4319772"/>
          </a:xfrm>
        </p:spPr>
        <p:txBody>
          <a:bodyPr>
            <a:normAutofit fontScale="70000" lnSpcReduction="20000"/>
          </a:bodyPr>
          <a:lstStyle/>
          <a:p>
            <a:pPr marL="0" indent="0">
              <a:buNone/>
            </a:pPr>
            <a:r>
              <a:rPr lang="en-US" sz="8800" dirty="0">
                <a:solidFill>
                  <a:schemeClr val="bg1"/>
                </a:solidFill>
              </a:rPr>
              <a:t>“You are worthy, our Lord and God, </a:t>
            </a:r>
            <a:r>
              <a:rPr lang="en-US" sz="8800" u="sng" dirty="0">
                <a:solidFill>
                  <a:schemeClr val="bg1"/>
                </a:solidFill>
              </a:rPr>
              <a:t>to receive glory and honor and power</a:t>
            </a:r>
            <a:r>
              <a:rPr lang="en-US" sz="8800" dirty="0">
                <a:solidFill>
                  <a:schemeClr val="bg1"/>
                </a:solidFill>
              </a:rPr>
              <a:t>, </a:t>
            </a:r>
            <a:r>
              <a:rPr lang="en-US" sz="8800" u="sng" dirty="0">
                <a:solidFill>
                  <a:schemeClr val="bg1"/>
                </a:solidFill>
              </a:rPr>
              <a:t>for you created all things</a:t>
            </a:r>
            <a:r>
              <a:rPr lang="en-US" sz="8800" dirty="0">
                <a:solidFill>
                  <a:schemeClr val="bg1"/>
                </a:solidFill>
              </a:rPr>
              <a:t>, and by your will they were created and have their being.”</a:t>
            </a:r>
          </a:p>
        </p:txBody>
      </p:sp>
    </p:spTree>
    <p:extLst>
      <p:ext uri="{BB962C8B-B14F-4D97-AF65-F5344CB8AC3E}">
        <p14:creationId xmlns:p14="http://schemas.microsoft.com/office/powerpoint/2010/main" val="2693118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941294" y="634135"/>
            <a:ext cx="10730753" cy="4431983"/>
          </a:xfrm>
          <a:prstGeom prst="rect">
            <a:avLst/>
          </a:prstGeom>
          <a:noFill/>
        </p:spPr>
        <p:txBody>
          <a:bodyPr wrap="square" lIns="91440" tIns="45720" rIns="91440" bIns="45720">
            <a:spAutoFit/>
          </a:bodyPr>
          <a:lstStyle/>
          <a:p>
            <a:pPr marL="914400" indent="-914400">
              <a:buAutoNum type="arabicPeriod"/>
            </a:pPr>
            <a:r>
              <a:rPr lang="en-US" sz="6600" b="1" cap="none" spc="0" dirty="0">
                <a:ln w="0"/>
                <a:solidFill>
                  <a:schemeClr val="bg1"/>
                </a:solidFill>
                <a:effectLst>
                  <a:outerShdw blurRad="38100" dist="19050" dir="2700000" algn="tl" rotWithShape="0">
                    <a:schemeClr val="dk1">
                      <a:alpha val="40000"/>
                    </a:schemeClr>
                  </a:outerShdw>
                </a:effectLst>
              </a:rPr>
              <a:t>God created everything.  </a:t>
            </a:r>
          </a:p>
          <a:p>
            <a:pPr marL="914400" indent="-914400">
              <a:buAutoNum type="arabicPeriod"/>
            </a:pPr>
            <a:endParaRPr lang="en-US" sz="540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0"/>
            </a:endParaRPr>
          </a:p>
          <a:p>
            <a:r>
              <a:rPr lang="en-US" sz="5400" b="1" cap="none" spc="0" dirty="0">
                <a:ln w="0"/>
                <a:solidFill>
                  <a:schemeClr val="bg1"/>
                </a:solidFill>
                <a:effectLst>
                  <a:outerShdw blurRad="38100" dist="19050" dir="2700000" algn="tl" rotWithShape="0">
                    <a:schemeClr val="dk1">
                      <a:alpha val="40000"/>
                    </a:schemeClr>
                  </a:outerShdw>
                </a:effectLst>
              </a:rPr>
              <a:t>Creation best exists when it functions to reveal a</a:t>
            </a:r>
            <a:r>
              <a:rPr lang="en-US" sz="5400" b="1" dirty="0">
                <a:ln w="0"/>
                <a:solidFill>
                  <a:schemeClr val="bg1"/>
                </a:solidFill>
                <a:effectLst>
                  <a:outerShdw blurRad="38100" dist="19050" dir="2700000" algn="tl" rotWithShape="0">
                    <a:schemeClr val="dk1">
                      <a:alpha val="40000"/>
                    </a:schemeClr>
                  </a:outerShdw>
                </a:effectLst>
              </a:rPr>
              <a:t>nd acknowledge His </a:t>
            </a:r>
            <a:r>
              <a:rPr lang="en-US" sz="5400" b="1" cap="none" spc="0" dirty="0">
                <a:ln w="0"/>
                <a:solidFill>
                  <a:schemeClr val="bg1"/>
                </a:solidFill>
                <a:effectLst>
                  <a:outerShdw blurRad="38100" dist="19050" dir="2700000" algn="tl" rotWithShape="0">
                    <a:schemeClr val="dk1">
                      <a:alpha val="40000"/>
                    </a:schemeClr>
                  </a:outerShdw>
                </a:effectLst>
              </a:rPr>
              <a:t>glory, honor, and power</a:t>
            </a:r>
          </a:p>
        </p:txBody>
      </p:sp>
    </p:spTree>
    <p:extLst>
      <p:ext uri="{BB962C8B-B14F-4D97-AF65-F5344CB8AC3E}">
        <p14:creationId xmlns:p14="http://schemas.microsoft.com/office/powerpoint/2010/main" val="1863235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title"/>
          </p:nvPr>
        </p:nvSpPr>
        <p:spPr>
          <a:xfrm>
            <a:off x="838200" y="152183"/>
            <a:ext cx="10515600" cy="987686"/>
          </a:xfrm>
        </p:spPr>
        <p:txBody>
          <a:bodyPr>
            <a:normAutofit/>
          </a:bodyPr>
          <a:lstStyle/>
          <a:p>
            <a:r>
              <a:rPr lang="en-US" sz="4000" b="1" dirty="0">
                <a:solidFill>
                  <a:schemeClr val="bg1"/>
                </a:solidFill>
              </a:rPr>
              <a:t>Genesis 1:27</a:t>
            </a:r>
          </a:p>
        </p:txBody>
      </p:sp>
      <p:sp>
        <p:nvSpPr>
          <p:cNvPr id="5" name="Content Placeholder 4"/>
          <p:cNvSpPr>
            <a:spLocks noGrp="1"/>
          </p:cNvSpPr>
          <p:nvPr>
            <p:ph idx="1"/>
          </p:nvPr>
        </p:nvSpPr>
        <p:spPr>
          <a:xfrm>
            <a:off x="553233" y="1454727"/>
            <a:ext cx="11085534" cy="4319772"/>
          </a:xfrm>
        </p:spPr>
        <p:txBody>
          <a:bodyPr>
            <a:normAutofit fontScale="85000" lnSpcReduction="20000"/>
          </a:bodyPr>
          <a:lstStyle/>
          <a:p>
            <a:pPr marL="0" indent="0">
              <a:buNone/>
            </a:pPr>
            <a:r>
              <a:rPr lang="en-US" sz="8800" dirty="0">
                <a:solidFill>
                  <a:schemeClr val="bg1"/>
                </a:solidFill>
              </a:rPr>
              <a:t>So God created mankind in his own image, in the image of God he created them; male and female he created them.</a:t>
            </a:r>
          </a:p>
        </p:txBody>
      </p:sp>
    </p:spTree>
    <p:extLst>
      <p:ext uri="{BB962C8B-B14F-4D97-AF65-F5344CB8AC3E}">
        <p14:creationId xmlns:p14="http://schemas.microsoft.com/office/powerpoint/2010/main" val="3980693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title"/>
          </p:nvPr>
        </p:nvSpPr>
        <p:spPr>
          <a:xfrm>
            <a:off x="838200" y="152183"/>
            <a:ext cx="10515600" cy="987686"/>
          </a:xfrm>
        </p:spPr>
        <p:txBody>
          <a:bodyPr>
            <a:normAutofit/>
          </a:bodyPr>
          <a:lstStyle/>
          <a:p>
            <a:r>
              <a:rPr lang="en-US" sz="4000" b="1" dirty="0">
                <a:solidFill>
                  <a:schemeClr val="bg1"/>
                </a:solidFill>
              </a:rPr>
              <a:t>Genesis 1:28</a:t>
            </a:r>
          </a:p>
        </p:txBody>
      </p:sp>
      <p:sp>
        <p:nvSpPr>
          <p:cNvPr id="5" name="Content Placeholder 4"/>
          <p:cNvSpPr>
            <a:spLocks noGrp="1"/>
          </p:cNvSpPr>
          <p:nvPr>
            <p:ph idx="1"/>
          </p:nvPr>
        </p:nvSpPr>
        <p:spPr>
          <a:xfrm>
            <a:off x="553233" y="1454727"/>
            <a:ext cx="11085534" cy="4319772"/>
          </a:xfrm>
        </p:spPr>
        <p:txBody>
          <a:bodyPr>
            <a:normAutofit fontScale="62500" lnSpcReduction="20000"/>
          </a:bodyPr>
          <a:lstStyle/>
          <a:p>
            <a:pPr marL="0" indent="0">
              <a:buNone/>
            </a:pPr>
            <a:r>
              <a:rPr lang="en-US" sz="8800" dirty="0">
                <a:solidFill>
                  <a:schemeClr val="bg1"/>
                </a:solidFill>
              </a:rPr>
              <a:t>God blessed them and said to them, “Be fruitful and increase in number; fill the earth and subdue it. Rule over the fish in the sea and the birds in the sky and over every living creature that moves on the ground.”</a:t>
            </a:r>
          </a:p>
        </p:txBody>
      </p:sp>
    </p:spTree>
    <p:extLst>
      <p:ext uri="{BB962C8B-B14F-4D97-AF65-F5344CB8AC3E}">
        <p14:creationId xmlns:p14="http://schemas.microsoft.com/office/powerpoint/2010/main" val="1434470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331260" y="1521640"/>
            <a:ext cx="10192870" cy="2862322"/>
          </a:xfrm>
          <a:prstGeom prst="rect">
            <a:avLst/>
          </a:prstGeom>
          <a:noFill/>
        </p:spPr>
        <p:txBody>
          <a:bodyPr wrap="square" lIns="91440" tIns="45720" rIns="91440" bIns="45720">
            <a:spAutoFit/>
          </a:bodyPr>
          <a:lstStyle/>
          <a:p>
            <a:r>
              <a:rPr lang="en-US" sz="6000" dirty="0">
                <a:ln w="0"/>
                <a:solidFill>
                  <a:schemeClr val="bg1"/>
                </a:solidFill>
                <a:effectLst>
                  <a:outerShdw blurRad="38100" dist="19050" dir="2700000" algn="tl" rotWithShape="0">
                    <a:schemeClr val="dk1">
                      <a:alpha val="40000"/>
                    </a:schemeClr>
                  </a:outerShdw>
                </a:effectLst>
              </a:rPr>
              <a:t>2</a:t>
            </a:r>
            <a:r>
              <a:rPr lang="en-US" sz="6000" b="0" cap="none" spc="0" dirty="0">
                <a:ln w="0"/>
                <a:solidFill>
                  <a:schemeClr val="bg1"/>
                </a:solidFill>
                <a:effectLst>
                  <a:outerShdw blurRad="38100" dist="19050" dir="2700000" algn="tl" rotWithShape="0">
                    <a:schemeClr val="dk1">
                      <a:alpha val="40000"/>
                    </a:schemeClr>
                  </a:outerShdw>
                </a:effectLst>
              </a:rPr>
              <a:t>. </a:t>
            </a:r>
            <a:r>
              <a:rPr lang="en-US" sz="6000" b="1" cap="none" spc="0" dirty="0">
                <a:ln w="0"/>
                <a:solidFill>
                  <a:schemeClr val="bg1"/>
                </a:solidFill>
                <a:effectLst>
                  <a:outerShdw blurRad="38100" dist="19050" dir="2700000" algn="tl" rotWithShape="0">
                    <a:schemeClr val="dk1">
                      <a:alpha val="40000"/>
                    </a:schemeClr>
                  </a:outerShdw>
                </a:effectLst>
              </a:rPr>
              <a:t>God created humanity to reflect His image i</a:t>
            </a:r>
            <a:r>
              <a:rPr lang="en-US" sz="6000" b="1" dirty="0">
                <a:ln w="0"/>
                <a:solidFill>
                  <a:schemeClr val="bg1"/>
                </a:solidFill>
                <a:effectLst>
                  <a:outerShdw blurRad="38100" dist="19050" dir="2700000" algn="tl" rotWithShape="0">
                    <a:schemeClr val="dk1">
                      <a:alpha val="40000"/>
                    </a:schemeClr>
                  </a:outerShdw>
                </a:effectLst>
              </a:rPr>
              <a:t>n the physical world and represent Him</a:t>
            </a:r>
            <a:endParaRPr lang="en-US" sz="6000" b="1"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7134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6321</TotalTime>
  <Words>550</Words>
  <Application>Microsoft Office PowerPoint</Application>
  <PresentationFormat>Widescreen</PresentationFormat>
  <Paragraphs>38</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Rounded MT Bold</vt:lpstr>
      <vt:lpstr>Calibri</vt:lpstr>
      <vt:lpstr>Calibri Light</vt:lpstr>
      <vt:lpstr>Office Theme</vt:lpstr>
      <vt:lpstr>PowerPoint Presentation</vt:lpstr>
      <vt:lpstr>PowerPoint Presentation</vt:lpstr>
      <vt:lpstr>PowerPoint Presentation</vt:lpstr>
      <vt:lpstr>Genesis 1:1</vt:lpstr>
      <vt:lpstr>Revelation 4:11</vt:lpstr>
      <vt:lpstr>PowerPoint Presentation</vt:lpstr>
      <vt:lpstr>Genesis 1:27</vt:lpstr>
      <vt:lpstr>Genesis 1:28</vt:lpstr>
      <vt:lpstr>PowerPoint Presentation</vt:lpstr>
      <vt:lpstr>Genesis 3:22-24</vt:lpstr>
      <vt:lpstr>Genesis 3:22-24</vt:lpstr>
      <vt:lpstr>PowerPoint Presentation</vt:lpstr>
      <vt:lpstr>John 3:16</vt:lpstr>
      <vt:lpstr>Revelation 20:12-15</vt:lpstr>
      <vt:lpstr>Revelation 20:12-15</vt:lpstr>
      <vt:lpstr>PowerPoint Presentation</vt:lpstr>
      <vt:lpstr>Jeremiah 29:11</vt:lpstr>
      <vt:lpstr>2 Corinthians 5:17</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L. Miller</dc:creator>
  <cp:lastModifiedBy>Douglas Martin</cp:lastModifiedBy>
  <cp:revision>20</cp:revision>
  <cp:lastPrinted>2020-09-05T15:44:41Z</cp:lastPrinted>
  <dcterms:created xsi:type="dcterms:W3CDTF">2018-06-13T22:53:18Z</dcterms:created>
  <dcterms:modified xsi:type="dcterms:W3CDTF">2020-09-05T15:47:36Z</dcterms:modified>
</cp:coreProperties>
</file>