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76" r:id="rId4"/>
    <p:sldId id="259" r:id="rId5"/>
    <p:sldId id="260" r:id="rId6"/>
    <p:sldId id="261" r:id="rId7"/>
    <p:sldId id="262" r:id="rId8"/>
    <p:sldId id="268" r:id="rId9"/>
    <p:sldId id="269" r:id="rId10"/>
    <p:sldId id="267" r:id="rId11"/>
    <p:sldId id="264" r:id="rId12"/>
    <p:sldId id="265" r:id="rId13"/>
    <p:sldId id="266" r:id="rId14"/>
    <p:sldId id="270" r:id="rId15"/>
    <p:sldId id="263" r:id="rId16"/>
    <p:sldId id="271" r:id="rId17"/>
    <p:sldId id="272" r:id="rId18"/>
    <p:sldId id="273" r:id="rId19"/>
    <p:sldId id="274" r:id="rId20"/>
    <p:sldId id="275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1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ynthia Thomas" userId="d830af40acf62172" providerId="LiveId" clId="{6B4DABD2-5D04-4F0F-BE1C-369B17059A14}"/>
    <pc:docChg chg="undo custSel addSld delSld modSld sldOrd">
      <pc:chgData name="Cynthia Thomas" userId="d830af40acf62172" providerId="LiveId" clId="{6B4DABD2-5D04-4F0F-BE1C-369B17059A14}" dt="2020-09-02T13:58:02.909" v="1116" actId="5793"/>
      <pc:docMkLst>
        <pc:docMk/>
      </pc:docMkLst>
      <pc:sldChg chg="del">
        <pc:chgData name="Cynthia Thomas" userId="d830af40acf62172" providerId="LiveId" clId="{6B4DABD2-5D04-4F0F-BE1C-369B17059A14}" dt="2020-09-01T01:07:58.634" v="661" actId="2696"/>
        <pc:sldMkLst>
          <pc:docMk/>
          <pc:sldMk cId="3292244100" sldId="257"/>
        </pc:sldMkLst>
      </pc:sldChg>
      <pc:sldChg chg="modSp mod">
        <pc:chgData name="Cynthia Thomas" userId="d830af40acf62172" providerId="LiveId" clId="{6B4DABD2-5D04-4F0F-BE1C-369B17059A14}" dt="2020-09-01T01:08:19.690" v="702" actId="20577"/>
        <pc:sldMkLst>
          <pc:docMk/>
          <pc:sldMk cId="2377903304" sldId="258"/>
        </pc:sldMkLst>
        <pc:spChg chg="mod">
          <ac:chgData name="Cynthia Thomas" userId="d830af40acf62172" providerId="LiveId" clId="{6B4DABD2-5D04-4F0F-BE1C-369B17059A14}" dt="2020-09-01T01:08:19.690" v="702" actId="20577"/>
          <ac:spMkLst>
            <pc:docMk/>
            <pc:sldMk cId="2377903304" sldId="258"/>
            <ac:spMk id="3" creationId="{1E5F88B6-1ACB-4831-8398-6A8C8D79D408}"/>
          </ac:spMkLst>
        </pc:spChg>
      </pc:sldChg>
      <pc:sldChg chg="modSp mod">
        <pc:chgData name="Cynthia Thomas" userId="d830af40acf62172" providerId="LiveId" clId="{6B4DABD2-5D04-4F0F-BE1C-369B17059A14}" dt="2020-08-31T00:30:56.777" v="358" actId="5793"/>
        <pc:sldMkLst>
          <pc:docMk/>
          <pc:sldMk cId="653408716" sldId="259"/>
        </pc:sldMkLst>
        <pc:spChg chg="mod">
          <ac:chgData name="Cynthia Thomas" userId="d830af40acf62172" providerId="LiveId" clId="{6B4DABD2-5D04-4F0F-BE1C-369B17059A14}" dt="2020-08-31T00:30:56.777" v="358" actId="5793"/>
          <ac:spMkLst>
            <pc:docMk/>
            <pc:sldMk cId="653408716" sldId="259"/>
            <ac:spMk id="3" creationId="{1A889872-2CAE-4681-9923-B4D10E92F31F}"/>
          </ac:spMkLst>
        </pc:spChg>
      </pc:sldChg>
      <pc:sldChg chg="modSp mod">
        <pc:chgData name="Cynthia Thomas" userId="d830af40acf62172" providerId="LiveId" clId="{6B4DABD2-5D04-4F0F-BE1C-369B17059A14}" dt="2020-08-31T00:31:24.506" v="364" actId="122"/>
        <pc:sldMkLst>
          <pc:docMk/>
          <pc:sldMk cId="943083721" sldId="260"/>
        </pc:sldMkLst>
        <pc:spChg chg="mod">
          <ac:chgData name="Cynthia Thomas" userId="d830af40acf62172" providerId="LiveId" clId="{6B4DABD2-5D04-4F0F-BE1C-369B17059A14}" dt="2020-08-31T00:31:10.240" v="361" actId="20577"/>
          <ac:spMkLst>
            <pc:docMk/>
            <pc:sldMk cId="943083721" sldId="260"/>
            <ac:spMk id="2" creationId="{B329A4AD-DBB2-4D5C-BF84-00938C2B1F39}"/>
          </ac:spMkLst>
        </pc:spChg>
        <pc:spChg chg="mod">
          <ac:chgData name="Cynthia Thomas" userId="d830af40acf62172" providerId="LiveId" clId="{6B4DABD2-5D04-4F0F-BE1C-369B17059A14}" dt="2020-08-31T00:31:24.506" v="364" actId="122"/>
          <ac:spMkLst>
            <pc:docMk/>
            <pc:sldMk cId="943083721" sldId="260"/>
            <ac:spMk id="3" creationId="{7C2CFB39-5C4E-4CE5-86F0-89388526BE79}"/>
          </ac:spMkLst>
        </pc:spChg>
      </pc:sldChg>
      <pc:sldChg chg="modSp mod">
        <pc:chgData name="Cynthia Thomas" userId="d830af40acf62172" providerId="LiveId" clId="{6B4DABD2-5D04-4F0F-BE1C-369B17059A14}" dt="2020-09-02T13:57:28.174" v="1114" actId="20577"/>
        <pc:sldMkLst>
          <pc:docMk/>
          <pc:sldMk cId="2800032438" sldId="261"/>
        </pc:sldMkLst>
        <pc:spChg chg="mod">
          <ac:chgData name="Cynthia Thomas" userId="d830af40acf62172" providerId="LiveId" clId="{6B4DABD2-5D04-4F0F-BE1C-369B17059A14}" dt="2020-08-31T00:10:25.694" v="63" actId="20577"/>
          <ac:spMkLst>
            <pc:docMk/>
            <pc:sldMk cId="2800032438" sldId="261"/>
            <ac:spMk id="2" creationId="{50337315-F53C-4939-B3CD-D6B9170876EA}"/>
          </ac:spMkLst>
        </pc:spChg>
        <pc:spChg chg="mod">
          <ac:chgData name="Cynthia Thomas" userId="d830af40acf62172" providerId="LiveId" clId="{6B4DABD2-5D04-4F0F-BE1C-369B17059A14}" dt="2020-09-02T13:57:28.174" v="1114" actId="20577"/>
          <ac:spMkLst>
            <pc:docMk/>
            <pc:sldMk cId="2800032438" sldId="261"/>
            <ac:spMk id="3" creationId="{38DF934D-CF55-47E1-AAA5-08C094CC24A2}"/>
          </ac:spMkLst>
        </pc:spChg>
      </pc:sldChg>
      <pc:sldChg chg="modSp mod">
        <pc:chgData name="Cynthia Thomas" userId="d830af40acf62172" providerId="LiveId" clId="{6B4DABD2-5D04-4F0F-BE1C-369B17059A14}" dt="2020-08-31T00:32:45.221" v="385" actId="20577"/>
        <pc:sldMkLst>
          <pc:docMk/>
          <pc:sldMk cId="3613012215" sldId="262"/>
        </pc:sldMkLst>
        <pc:spChg chg="mod">
          <ac:chgData name="Cynthia Thomas" userId="d830af40acf62172" providerId="LiveId" clId="{6B4DABD2-5D04-4F0F-BE1C-369B17059A14}" dt="2020-08-31T00:10:36.393" v="68" actId="20577"/>
          <ac:spMkLst>
            <pc:docMk/>
            <pc:sldMk cId="3613012215" sldId="262"/>
            <ac:spMk id="2" creationId="{72D01617-F10B-4CF6-84BE-F40DFC67D782}"/>
          </ac:spMkLst>
        </pc:spChg>
        <pc:spChg chg="mod">
          <ac:chgData name="Cynthia Thomas" userId="d830af40acf62172" providerId="LiveId" clId="{6B4DABD2-5D04-4F0F-BE1C-369B17059A14}" dt="2020-08-31T00:32:45.221" v="385" actId="20577"/>
          <ac:spMkLst>
            <pc:docMk/>
            <pc:sldMk cId="3613012215" sldId="262"/>
            <ac:spMk id="3" creationId="{AE509ECF-AD20-4A48-95CC-CB59C01943B0}"/>
          </ac:spMkLst>
        </pc:spChg>
      </pc:sldChg>
      <pc:sldChg chg="modSp mod ord">
        <pc:chgData name="Cynthia Thomas" userId="d830af40acf62172" providerId="LiveId" clId="{6B4DABD2-5D04-4F0F-BE1C-369B17059A14}" dt="2020-08-31T00:37:55.866" v="582" actId="27636"/>
        <pc:sldMkLst>
          <pc:docMk/>
          <pc:sldMk cId="1810753754" sldId="263"/>
        </pc:sldMkLst>
        <pc:spChg chg="mod">
          <ac:chgData name="Cynthia Thomas" userId="d830af40acf62172" providerId="LiveId" clId="{6B4DABD2-5D04-4F0F-BE1C-369B17059A14}" dt="2020-08-31T00:37:55.866" v="582" actId="27636"/>
          <ac:spMkLst>
            <pc:docMk/>
            <pc:sldMk cId="1810753754" sldId="263"/>
            <ac:spMk id="3" creationId="{CF192D14-3302-42D6-830D-F614321DEDC8}"/>
          </ac:spMkLst>
        </pc:spChg>
      </pc:sldChg>
      <pc:sldChg chg="modSp mod">
        <pc:chgData name="Cynthia Thomas" userId="d830af40acf62172" providerId="LiveId" clId="{6B4DABD2-5D04-4F0F-BE1C-369B17059A14}" dt="2020-08-31T00:36:11.545" v="535" actId="20577"/>
        <pc:sldMkLst>
          <pc:docMk/>
          <pc:sldMk cId="2135531505" sldId="264"/>
        </pc:sldMkLst>
        <pc:spChg chg="mod">
          <ac:chgData name="Cynthia Thomas" userId="d830af40acf62172" providerId="LiveId" clId="{6B4DABD2-5D04-4F0F-BE1C-369B17059A14}" dt="2020-08-31T00:36:11.545" v="535" actId="20577"/>
          <ac:spMkLst>
            <pc:docMk/>
            <pc:sldMk cId="2135531505" sldId="264"/>
            <ac:spMk id="2" creationId="{FABF1389-0442-4A18-A173-A6260A599398}"/>
          </ac:spMkLst>
        </pc:spChg>
        <pc:spChg chg="mod">
          <ac:chgData name="Cynthia Thomas" userId="d830af40acf62172" providerId="LiveId" clId="{6B4DABD2-5D04-4F0F-BE1C-369B17059A14}" dt="2020-08-31T00:35:51.894" v="532" actId="20577"/>
          <ac:spMkLst>
            <pc:docMk/>
            <pc:sldMk cId="2135531505" sldId="264"/>
            <ac:spMk id="3" creationId="{4FD5588B-8AD2-4AC4-9081-5C7951F1303C}"/>
          </ac:spMkLst>
        </pc:spChg>
      </pc:sldChg>
      <pc:sldChg chg="modSp mod">
        <pc:chgData name="Cynthia Thomas" userId="d830af40acf62172" providerId="LiveId" clId="{6B4DABD2-5D04-4F0F-BE1C-369B17059A14}" dt="2020-08-31T00:36:52.913" v="556" actId="20577"/>
        <pc:sldMkLst>
          <pc:docMk/>
          <pc:sldMk cId="4000157" sldId="265"/>
        </pc:sldMkLst>
        <pc:spChg chg="mod">
          <ac:chgData name="Cynthia Thomas" userId="d830af40acf62172" providerId="LiveId" clId="{6B4DABD2-5D04-4F0F-BE1C-369B17059A14}" dt="2020-08-31T00:36:25.741" v="543" actId="20577"/>
          <ac:spMkLst>
            <pc:docMk/>
            <pc:sldMk cId="4000157" sldId="265"/>
            <ac:spMk id="2" creationId="{F39F7E5C-C533-47DF-AEE2-2D0FD2C418FD}"/>
          </ac:spMkLst>
        </pc:spChg>
        <pc:spChg chg="mod">
          <ac:chgData name="Cynthia Thomas" userId="d830af40acf62172" providerId="LiveId" clId="{6B4DABD2-5D04-4F0F-BE1C-369B17059A14}" dt="2020-08-31T00:36:52.913" v="556" actId="20577"/>
          <ac:spMkLst>
            <pc:docMk/>
            <pc:sldMk cId="4000157" sldId="265"/>
            <ac:spMk id="3" creationId="{43E756DD-C773-4DB4-A77C-ECB563C9B2E3}"/>
          </ac:spMkLst>
        </pc:spChg>
      </pc:sldChg>
      <pc:sldChg chg="modSp mod">
        <pc:chgData name="Cynthia Thomas" userId="d830af40acf62172" providerId="LiveId" clId="{6B4DABD2-5D04-4F0F-BE1C-369B17059A14}" dt="2020-08-31T00:37:19.951" v="570" actId="20577"/>
        <pc:sldMkLst>
          <pc:docMk/>
          <pc:sldMk cId="3034348316" sldId="266"/>
        </pc:sldMkLst>
        <pc:spChg chg="mod">
          <ac:chgData name="Cynthia Thomas" userId="d830af40acf62172" providerId="LiveId" clId="{6B4DABD2-5D04-4F0F-BE1C-369B17059A14}" dt="2020-08-31T00:37:00.507" v="561" actId="20577"/>
          <ac:spMkLst>
            <pc:docMk/>
            <pc:sldMk cId="3034348316" sldId="266"/>
            <ac:spMk id="2" creationId="{9EF02217-4340-4FCA-9911-7D629128D73F}"/>
          </ac:spMkLst>
        </pc:spChg>
        <pc:spChg chg="mod">
          <ac:chgData name="Cynthia Thomas" userId="d830af40acf62172" providerId="LiveId" clId="{6B4DABD2-5D04-4F0F-BE1C-369B17059A14}" dt="2020-08-31T00:37:19.951" v="570" actId="20577"/>
          <ac:spMkLst>
            <pc:docMk/>
            <pc:sldMk cId="3034348316" sldId="266"/>
            <ac:spMk id="3" creationId="{5D09C1CA-6F5B-4420-95A8-D9C151FCF591}"/>
          </ac:spMkLst>
        </pc:spChg>
      </pc:sldChg>
      <pc:sldChg chg="modSp mod ord">
        <pc:chgData name="Cynthia Thomas" userId="d830af40acf62172" providerId="LiveId" clId="{6B4DABD2-5D04-4F0F-BE1C-369B17059A14}" dt="2020-08-31T00:36:18.422" v="538" actId="20577"/>
        <pc:sldMkLst>
          <pc:docMk/>
          <pc:sldMk cId="1579052685" sldId="267"/>
        </pc:sldMkLst>
        <pc:spChg chg="mod">
          <ac:chgData name="Cynthia Thomas" userId="d830af40acf62172" providerId="LiveId" clId="{6B4DABD2-5D04-4F0F-BE1C-369B17059A14}" dt="2020-08-31T00:36:18.422" v="538" actId="20577"/>
          <ac:spMkLst>
            <pc:docMk/>
            <pc:sldMk cId="1579052685" sldId="267"/>
            <ac:spMk id="2" creationId="{E2ABBB6E-F3A6-4D6F-A833-0E89C18F7963}"/>
          </ac:spMkLst>
        </pc:spChg>
        <pc:spChg chg="mod">
          <ac:chgData name="Cynthia Thomas" userId="d830af40acf62172" providerId="LiveId" clId="{6B4DABD2-5D04-4F0F-BE1C-369B17059A14}" dt="2020-08-31T00:35:00.481" v="511" actId="14100"/>
          <ac:spMkLst>
            <pc:docMk/>
            <pc:sldMk cId="1579052685" sldId="267"/>
            <ac:spMk id="3" creationId="{629D527A-CF0A-4F2C-88F5-D02C5DAC3DBF}"/>
          </ac:spMkLst>
        </pc:spChg>
      </pc:sldChg>
      <pc:sldChg chg="modSp new mod">
        <pc:chgData name="Cynthia Thomas" userId="d830af40acf62172" providerId="LiveId" clId="{6B4DABD2-5D04-4F0F-BE1C-369B17059A14}" dt="2020-09-02T13:58:02.909" v="1116" actId="5793"/>
        <pc:sldMkLst>
          <pc:docMk/>
          <pc:sldMk cId="3203869305" sldId="268"/>
        </pc:sldMkLst>
        <pc:spChg chg="mod">
          <ac:chgData name="Cynthia Thomas" userId="d830af40acf62172" providerId="LiveId" clId="{6B4DABD2-5D04-4F0F-BE1C-369B17059A14}" dt="2020-08-31T00:32:54.986" v="388" actId="20577"/>
          <ac:spMkLst>
            <pc:docMk/>
            <pc:sldMk cId="3203869305" sldId="268"/>
            <ac:spMk id="2" creationId="{1F78666A-9AA3-4BFA-889D-C9F4EA1A9DFA}"/>
          </ac:spMkLst>
        </pc:spChg>
        <pc:spChg chg="mod">
          <ac:chgData name="Cynthia Thomas" userId="d830af40acf62172" providerId="LiveId" clId="{6B4DABD2-5D04-4F0F-BE1C-369B17059A14}" dt="2020-09-02T13:58:02.909" v="1116" actId="5793"/>
          <ac:spMkLst>
            <pc:docMk/>
            <pc:sldMk cId="3203869305" sldId="268"/>
            <ac:spMk id="3" creationId="{377B9335-0656-4195-80F2-592A984EAED4}"/>
          </ac:spMkLst>
        </pc:spChg>
      </pc:sldChg>
      <pc:sldChg chg="modSp new mod">
        <pc:chgData name="Cynthia Thomas" userId="d830af40acf62172" providerId="LiveId" clId="{6B4DABD2-5D04-4F0F-BE1C-369B17059A14}" dt="2020-08-31T00:34:40.729" v="509" actId="5793"/>
        <pc:sldMkLst>
          <pc:docMk/>
          <pc:sldMk cId="2662431745" sldId="269"/>
        </pc:sldMkLst>
        <pc:spChg chg="mod">
          <ac:chgData name="Cynthia Thomas" userId="d830af40acf62172" providerId="LiveId" clId="{6B4DABD2-5D04-4F0F-BE1C-369B17059A14}" dt="2020-08-31T00:34:25.381" v="507" actId="20577"/>
          <ac:spMkLst>
            <pc:docMk/>
            <pc:sldMk cId="2662431745" sldId="269"/>
            <ac:spMk id="2" creationId="{4EA14538-4947-4F5E-BB2A-7515328CE4B1}"/>
          </ac:spMkLst>
        </pc:spChg>
        <pc:spChg chg="mod">
          <ac:chgData name="Cynthia Thomas" userId="d830af40acf62172" providerId="LiveId" clId="{6B4DABD2-5D04-4F0F-BE1C-369B17059A14}" dt="2020-08-31T00:34:40.729" v="509" actId="5793"/>
          <ac:spMkLst>
            <pc:docMk/>
            <pc:sldMk cId="2662431745" sldId="269"/>
            <ac:spMk id="3" creationId="{3F723C88-3208-42AB-9FD8-8A082798E659}"/>
          </ac:spMkLst>
        </pc:spChg>
      </pc:sldChg>
      <pc:sldChg chg="modSp new mod">
        <pc:chgData name="Cynthia Thomas" userId="d830af40acf62172" providerId="LiveId" clId="{6B4DABD2-5D04-4F0F-BE1C-369B17059A14}" dt="2020-08-31T00:37:44.688" v="580" actId="122"/>
        <pc:sldMkLst>
          <pc:docMk/>
          <pc:sldMk cId="1598668863" sldId="270"/>
        </pc:sldMkLst>
        <pc:spChg chg="mod">
          <ac:chgData name="Cynthia Thomas" userId="d830af40acf62172" providerId="LiveId" clId="{6B4DABD2-5D04-4F0F-BE1C-369B17059A14}" dt="2020-08-31T00:37:28.537" v="577" actId="20577"/>
          <ac:spMkLst>
            <pc:docMk/>
            <pc:sldMk cId="1598668863" sldId="270"/>
            <ac:spMk id="2" creationId="{F4167548-F956-4338-8294-4275B40AA28C}"/>
          </ac:spMkLst>
        </pc:spChg>
        <pc:spChg chg="mod">
          <ac:chgData name="Cynthia Thomas" userId="d830af40acf62172" providerId="LiveId" clId="{6B4DABD2-5D04-4F0F-BE1C-369B17059A14}" dt="2020-08-31T00:37:44.688" v="580" actId="122"/>
          <ac:spMkLst>
            <pc:docMk/>
            <pc:sldMk cId="1598668863" sldId="270"/>
            <ac:spMk id="3" creationId="{D9F08FC8-5BBF-439C-A8B3-AC0628E8B6DD}"/>
          </ac:spMkLst>
        </pc:spChg>
      </pc:sldChg>
      <pc:sldChg chg="modSp new mod">
        <pc:chgData name="Cynthia Thomas" userId="d830af40acf62172" providerId="LiveId" clId="{6B4DABD2-5D04-4F0F-BE1C-369B17059A14}" dt="2020-08-31T00:38:28.329" v="589" actId="20577"/>
        <pc:sldMkLst>
          <pc:docMk/>
          <pc:sldMk cId="651398348" sldId="271"/>
        </pc:sldMkLst>
        <pc:spChg chg="mod">
          <ac:chgData name="Cynthia Thomas" userId="d830af40acf62172" providerId="LiveId" clId="{6B4DABD2-5D04-4F0F-BE1C-369B17059A14}" dt="2020-08-31T00:38:08.112" v="586" actId="20577"/>
          <ac:spMkLst>
            <pc:docMk/>
            <pc:sldMk cId="651398348" sldId="271"/>
            <ac:spMk id="2" creationId="{62672D74-05DA-4D12-A774-0FD0A1BCEE23}"/>
          </ac:spMkLst>
        </pc:spChg>
        <pc:spChg chg="mod">
          <ac:chgData name="Cynthia Thomas" userId="d830af40acf62172" providerId="LiveId" clId="{6B4DABD2-5D04-4F0F-BE1C-369B17059A14}" dt="2020-08-31T00:38:28.329" v="589" actId="20577"/>
          <ac:spMkLst>
            <pc:docMk/>
            <pc:sldMk cId="651398348" sldId="271"/>
            <ac:spMk id="3" creationId="{3116F229-9D44-4B54-950A-32AAAF4FF1B3}"/>
          </ac:spMkLst>
        </pc:spChg>
      </pc:sldChg>
      <pc:sldChg chg="modSp new mod">
        <pc:chgData name="Cynthia Thomas" userId="d830af40acf62172" providerId="LiveId" clId="{6B4DABD2-5D04-4F0F-BE1C-369B17059A14}" dt="2020-08-31T00:38:49.520" v="595" actId="5793"/>
        <pc:sldMkLst>
          <pc:docMk/>
          <pc:sldMk cId="21614556" sldId="272"/>
        </pc:sldMkLst>
        <pc:spChg chg="mod">
          <ac:chgData name="Cynthia Thomas" userId="d830af40acf62172" providerId="LiveId" clId="{6B4DABD2-5D04-4F0F-BE1C-369B17059A14}" dt="2020-08-31T00:38:35.506" v="593" actId="20577"/>
          <ac:spMkLst>
            <pc:docMk/>
            <pc:sldMk cId="21614556" sldId="272"/>
            <ac:spMk id="2" creationId="{34EC4886-9CA8-4466-9855-F3A0CE025F10}"/>
          </ac:spMkLst>
        </pc:spChg>
        <pc:spChg chg="mod">
          <ac:chgData name="Cynthia Thomas" userId="d830af40acf62172" providerId="LiveId" clId="{6B4DABD2-5D04-4F0F-BE1C-369B17059A14}" dt="2020-08-31T00:38:49.520" v="595" actId="5793"/>
          <ac:spMkLst>
            <pc:docMk/>
            <pc:sldMk cId="21614556" sldId="272"/>
            <ac:spMk id="3" creationId="{B15B3618-F0B4-4023-987B-BC4E40463363}"/>
          </ac:spMkLst>
        </pc:spChg>
      </pc:sldChg>
      <pc:sldChg chg="modSp new mod">
        <pc:chgData name="Cynthia Thomas" userId="d830af40acf62172" providerId="LiveId" clId="{6B4DABD2-5D04-4F0F-BE1C-369B17059A14}" dt="2020-08-31T00:39:49.351" v="648" actId="20577"/>
        <pc:sldMkLst>
          <pc:docMk/>
          <pc:sldMk cId="8573616" sldId="273"/>
        </pc:sldMkLst>
        <pc:spChg chg="mod">
          <ac:chgData name="Cynthia Thomas" userId="d830af40acf62172" providerId="LiveId" clId="{6B4DABD2-5D04-4F0F-BE1C-369B17059A14}" dt="2020-08-31T00:39:01.857" v="599" actId="20577"/>
          <ac:spMkLst>
            <pc:docMk/>
            <pc:sldMk cId="8573616" sldId="273"/>
            <ac:spMk id="2" creationId="{99BE70AF-8748-45D9-AD31-9327ECE12FFD}"/>
          </ac:spMkLst>
        </pc:spChg>
        <pc:spChg chg="mod">
          <ac:chgData name="Cynthia Thomas" userId="d830af40acf62172" providerId="LiveId" clId="{6B4DABD2-5D04-4F0F-BE1C-369B17059A14}" dt="2020-08-31T00:39:49.351" v="648" actId="20577"/>
          <ac:spMkLst>
            <pc:docMk/>
            <pc:sldMk cId="8573616" sldId="273"/>
            <ac:spMk id="3" creationId="{E12659B0-FC18-40C3-B8E7-DC917D86A39D}"/>
          </ac:spMkLst>
        </pc:spChg>
      </pc:sldChg>
      <pc:sldChg chg="modSp new mod">
        <pc:chgData name="Cynthia Thomas" userId="d830af40acf62172" providerId="LiveId" clId="{6B4DABD2-5D04-4F0F-BE1C-369B17059A14}" dt="2020-08-31T00:40:24.735" v="659" actId="27636"/>
        <pc:sldMkLst>
          <pc:docMk/>
          <pc:sldMk cId="1097481886" sldId="274"/>
        </pc:sldMkLst>
        <pc:spChg chg="mod">
          <ac:chgData name="Cynthia Thomas" userId="d830af40acf62172" providerId="LiveId" clId="{6B4DABD2-5D04-4F0F-BE1C-369B17059A14}" dt="2020-08-31T00:39:57.003" v="652" actId="20577"/>
          <ac:spMkLst>
            <pc:docMk/>
            <pc:sldMk cId="1097481886" sldId="274"/>
            <ac:spMk id="2" creationId="{969CD8CB-9313-4807-A000-C90864F2904A}"/>
          </ac:spMkLst>
        </pc:spChg>
        <pc:spChg chg="mod">
          <ac:chgData name="Cynthia Thomas" userId="d830af40acf62172" providerId="LiveId" clId="{6B4DABD2-5D04-4F0F-BE1C-369B17059A14}" dt="2020-08-31T00:40:24.735" v="659" actId="27636"/>
          <ac:spMkLst>
            <pc:docMk/>
            <pc:sldMk cId="1097481886" sldId="274"/>
            <ac:spMk id="3" creationId="{5B691969-B9C1-48EC-B48D-40537885F4E7}"/>
          </ac:spMkLst>
        </pc:spChg>
      </pc:sldChg>
      <pc:sldChg chg="modSp new mod">
        <pc:chgData name="Cynthia Thomas" userId="d830af40acf62172" providerId="LiveId" clId="{6B4DABD2-5D04-4F0F-BE1C-369B17059A14}" dt="2020-08-31T00:40:41.256" v="660" actId="255"/>
        <pc:sldMkLst>
          <pc:docMk/>
          <pc:sldMk cId="3822473570" sldId="275"/>
        </pc:sldMkLst>
        <pc:spChg chg="mod">
          <ac:chgData name="Cynthia Thomas" userId="d830af40acf62172" providerId="LiveId" clId="{6B4DABD2-5D04-4F0F-BE1C-369B17059A14}" dt="2020-08-31T00:28:23.773" v="262" actId="20577"/>
          <ac:spMkLst>
            <pc:docMk/>
            <pc:sldMk cId="3822473570" sldId="275"/>
            <ac:spMk id="2" creationId="{1F249C30-367A-47EA-96A6-2E236AB5C1FD}"/>
          </ac:spMkLst>
        </pc:spChg>
        <pc:spChg chg="mod">
          <ac:chgData name="Cynthia Thomas" userId="d830af40acf62172" providerId="LiveId" clId="{6B4DABD2-5D04-4F0F-BE1C-369B17059A14}" dt="2020-08-31T00:40:41.256" v="660" actId="255"/>
          <ac:spMkLst>
            <pc:docMk/>
            <pc:sldMk cId="3822473570" sldId="275"/>
            <ac:spMk id="3" creationId="{5BE26BE7-C912-4164-BCC2-03670909B0D6}"/>
          </ac:spMkLst>
        </pc:spChg>
      </pc:sldChg>
      <pc:sldChg chg="modSp new mod">
        <pc:chgData name="Cynthia Thomas" userId="d830af40acf62172" providerId="LiveId" clId="{6B4DABD2-5D04-4F0F-BE1C-369B17059A14}" dt="2020-09-01T01:09:39.195" v="830" actId="122"/>
        <pc:sldMkLst>
          <pc:docMk/>
          <pc:sldMk cId="2330527138" sldId="276"/>
        </pc:sldMkLst>
        <pc:spChg chg="mod">
          <ac:chgData name="Cynthia Thomas" userId="d830af40acf62172" providerId="LiveId" clId="{6B4DABD2-5D04-4F0F-BE1C-369B17059A14}" dt="2020-09-01T01:08:49.688" v="715" actId="20577"/>
          <ac:spMkLst>
            <pc:docMk/>
            <pc:sldMk cId="2330527138" sldId="276"/>
            <ac:spMk id="2" creationId="{04C78126-28F6-460B-877D-F7B86CA154C4}"/>
          </ac:spMkLst>
        </pc:spChg>
        <pc:spChg chg="mod">
          <ac:chgData name="Cynthia Thomas" userId="d830af40acf62172" providerId="LiveId" clId="{6B4DABD2-5D04-4F0F-BE1C-369B17059A14}" dt="2020-09-01T01:09:39.195" v="830" actId="122"/>
          <ac:spMkLst>
            <pc:docMk/>
            <pc:sldMk cId="2330527138" sldId="276"/>
            <ac:spMk id="3" creationId="{48CC7D6D-EDE4-47D6-8093-C20C15D9F71D}"/>
          </ac:spMkLst>
        </pc:spChg>
      </pc:sldChg>
      <pc:sldChg chg="modSp new mod">
        <pc:chgData name="Cynthia Thomas" userId="d830af40acf62172" providerId="LiveId" clId="{6B4DABD2-5D04-4F0F-BE1C-369B17059A14}" dt="2020-09-01T01:15:10.341" v="1113" actId="255"/>
        <pc:sldMkLst>
          <pc:docMk/>
          <pc:sldMk cId="383631742" sldId="277"/>
        </pc:sldMkLst>
        <pc:spChg chg="mod">
          <ac:chgData name="Cynthia Thomas" userId="d830af40acf62172" providerId="LiveId" clId="{6B4DABD2-5D04-4F0F-BE1C-369B17059A14}" dt="2020-09-01T01:13:21.135" v="852" actId="20577"/>
          <ac:spMkLst>
            <pc:docMk/>
            <pc:sldMk cId="383631742" sldId="277"/>
            <ac:spMk id="2" creationId="{3BFDB9FA-44EE-463B-BBA2-99093A4988C1}"/>
          </ac:spMkLst>
        </pc:spChg>
        <pc:spChg chg="mod">
          <ac:chgData name="Cynthia Thomas" userId="d830af40acf62172" providerId="LiveId" clId="{6B4DABD2-5D04-4F0F-BE1C-369B17059A14}" dt="2020-09-01T01:15:10.341" v="1113" actId="255"/>
          <ac:spMkLst>
            <pc:docMk/>
            <pc:sldMk cId="383631742" sldId="277"/>
            <ac:spMk id="3" creationId="{D95E396B-507A-4A8A-BD63-86C1A579E1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09/06/2020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9CDF6-80CC-455B-BA44-F65879792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your position?</a:t>
            </a:r>
          </a:p>
        </p:txBody>
      </p:sp>
    </p:spTree>
    <p:extLst>
      <p:ext uri="{BB962C8B-B14F-4D97-AF65-F5344CB8AC3E}">
        <p14:creationId xmlns:p14="http://schemas.microsoft.com/office/powerpoint/2010/main" val="3411779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BBB6E-F3A6-4D6F-A833-0E89C18F7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D527A-CF0A-4F2C-88F5-D02C5DAC3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383020"/>
          </a:xfrm>
        </p:spPr>
        <p:txBody>
          <a:bodyPr>
            <a:noAutofit/>
          </a:bodyPr>
          <a:lstStyle/>
          <a:p>
            <a:r>
              <a:rPr lang="en-US" sz="4000" dirty="0"/>
              <a:t>Reduces the risk of weight gain and obesity.</a:t>
            </a:r>
          </a:p>
          <a:p>
            <a:r>
              <a:rPr lang="en-US" sz="4000" dirty="0"/>
              <a:t>Lowers the risk of heart disease.</a:t>
            </a:r>
          </a:p>
          <a:p>
            <a:r>
              <a:rPr lang="en-US" sz="4000" dirty="0"/>
              <a:t>Helps lower the risk of type II diabetes.</a:t>
            </a:r>
          </a:p>
          <a:p>
            <a:r>
              <a:rPr lang="en-US" sz="4000" dirty="0"/>
              <a:t>Lowers long term mortality risk.</a:t>
            </a:r>
          </a:p>
          <a:p>
            <a:r>
              <a:rPr lang="en-US" sz="4000" dirty="0"/>
              <a:t>Helps increase energy levels and improves your mood.</a:t>
            </a:r>
          </a:p>
        </p:txBody>
      </p:sp>
    </p:spTree>
    <p:extLst>
      <p:ext uri="{BB962C8B-B14F-4D97-AF65-F5344CB8AC3E}">
        <p14:creationId xmlns:p14="http://schemas.microsoft.com/office/powerpoint/2010/main" val="1579052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F1389-0442-4A18-A173-A6260A599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5588B-8AD2-4AC4-9081-5C7951F13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Therefore, my dear brothers and sisters, </a:t>
            </a:r>
            <a:r>
              <a:rPr lang="en-US" sz="4000" b="1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stand</a:t>
            </a: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firm. Let nothing move you. Always give yourselves fully to the work of the Lord, because you know that your labor in the Lord is not in vain. </a:t>
            </a:r>
          </a:p>
          <a:p>
            <a:pPr marL="0" indent="0">
              <a:buNone/>
            </a:pP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1 Corinthians 15:58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531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F7E5C-C533-47DF-AEE2-2D0FD2C41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756DD-C773-4DB4-A77C-ECB563C9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Be on your guard; </a:t>
            </a:r>
            <a:r>
              <a:rPr lang="en-US" sz="4400" b="1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stand</a:t>
            </a:r>
            <a:r>
              <a:rPr lang="en-US" sz="44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firm in the faith; be courageous; be strong.</a:t>
            </a:r>
          </a:p>
          <a:p>
            <a:pPr marL="0" indent="0">
              <a:buNone/>
            </a:pPr>
            <a:r>
              <a:rPr lang="en-US" sz="44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1 Corinthians 16:13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02217-4340-4FCA-9911-7D629128D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9C1CA-6F5B-4420-95A8-D9C151FCF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Epaphras, who is one of you and a servant of Christ Jesus, sends greetings. He is always wrestling in prayer for you, that you may </a:t>
            </a:r>
            <a:r>
              <a:rPr lang="en-US" sz="4000" b="1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stand</a:t>
            </a: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firm in all the will of God, mature and fully assured. Colossians 4:12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348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67548-F956-4338-8294-4275B40AA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08FC8-5BBF-439C-A8B3-AC0628E8B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Spiritual standing is not enough.  We have to stand firm!</a:t>
            </a:r>
          </a:p>
        </p:txBody>
      </p:sp>
    </p:spTree>
    <p:extLst>
      <p:ext uri="{BB962C8B-B14F-4D97-AF65-F5344CB8AC3E}">
        <p14:creationId xmlns:p14="http://schemas.microsoft.com/office/powerpoint/2010/main" val="1598668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E2E26-F105-4AE0-BBCB-5E5923475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walking does for you physically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92D14-3302-42D6-830D-F614321DE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Burns calories. </a:t>
            </a:r>
          </a:p>
          <a:p>
            <a:r>
              <a:rPr lang="en-US" sz="4000" dirty="0"/>
              <a:t>Strengthens your heart.</a:t>
            </a:r>
          </a:p>
          <a:p>
            <a:r>
              <a:rPr lang="en-US" sz="4000" dirty="0"/>
              <a:t>Can help lower your blood sugar.</a:t>
            </a:r>
          </a:p>
          <a:p>
            <a:r>
              <a:rPr lang="en-US" sz="4000" dirty="0"/>
              <a:t>Eases joint pain.</a:t>
            </a:r>
          </a:p>
          <a:p>
            <a:r>
              <a:rPr lang="en-US" sz="4000" dirty="0"/>
              <a:t>Boosts your immune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753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72D74-05DA-4D12-A774-0FD0A1BCE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6F229-9D44-4B54-950A-32AAAF4FF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Blessed are all who fear the LORD, who </a:t>
            </a:r>
            <a:r>
              <a:rPr lang="en-US" sz="4400" b="1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walk</a:t>
            </a:r>
            <a:r>
              <a:rPr lang="en-US" sz="44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in obedience to him. </a:t>
            </a:r>
          </a:p>
          <a:p>
            <a:pPr marL="0" indent="0">
              <a:buNone/>
            </a:pPr>
            <a:r>
              <a:rPr lang="en-US" sz="44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Psalm 128:1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98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C4886-9CA8-4466-9855-F3A0CE025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B3618-F0B4-4023-987B-BC4E40463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Those who trust in themselves are fools, but those who </a:t>
            </a:r>
            <a:r>
              <a:rPr lang="en-US" sz="4400" b="1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walk</a:t>
            </a:r>
            <a:r>
              <a:rPr lang="en-US" sz="44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in wisdom are kept safe. Proverbs 28:6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4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E70AF-8748-45D9-AD31-9327ECE1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659B0-FC18-40C3-B8E7-DC917D86A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So I say, </a:t>
            </a:r>
            <a:r>
              <a:rPr lang="en-US" sz="4000" b="1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walk</a:t>
            </a: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by the Spirit, and you will not gratify the desires of the flesh.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Galatians 15:16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3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CD8CB-9313-4807-A000-C90864F29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91969-B9C1-48EC-B48D-40537885F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24985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And this is love: that we </a:t>
            </a:r>
            <a:r>
              <a:rPr lang="en-US" sz="4000" b="1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walk</a:t>
            </a: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in obedience to his commands. As you have heard from the beginning, his command is that you </a:t>
            </a:r>
            <a:r>
              <a:rPr lang="en-US" sz="4000" b="1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walk</a:t>
            </a: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in love. 2 John 1:6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rgbClr val="333333"/>
                </a:solidFill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48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7929F-BE80-4674-AE11-0B74CFF5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F88B6-1ACB-4831-8398-6A8C8D79D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There are positions we are in every day.  Every day we physically sit, stand and walk.   </a:t>
            </a:r>
          </a:p>
        </p:txBody>
      </p:sp>
    </p:spTree>
    <p:extLst>
      <p:ext uri="{BB962C8B-B14F-4D97-AF65-F5344CB8AC3E}">
        <p14:creationId xmlns:p14="http://schemas.microsoft.com/office/powerpoint/2010/main" val="2377903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49C30-367A-47EA-96A6-2E236AB5C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26BE7-C912-4164-BCC2-03670909B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Sit in God’s presence.</a:t>
            </a:r>
          </a:p>
          <a:p>
            <a:r>
              <a:rPr lang="en-US" sz="4400" dirty="0"/>
              <a:t>Stand firm in the faith.</a:t>
            </a:r>
          </a:p>
          <a:p>
            <a:r>
              <a:rPr lang="en-US" sz="4400" dirty="0"/>
              <a:t>Walk in obedience.</a:t>
            </a:r>
          </a:p>
        </p:txBody>
      </p:sp>
    </p:spTree>
    <p:extLst>
      <p:ext uri="{BB962C8B-B14F-4D97-AF65-F5344CB8AC3E}">
        <p14:creationId xmlns:p14="http://schemas.microsoft.com/office/powerpoint/2010/main" val="3822473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B9FA-44EE-463B-BBA2-99093A498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 minute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E396B-507A-4A8A-BD63-86C1A579E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Every day for a week:</a:t>
            </a:r>
          </a:p>
          <a:p>
            <a:pPr marL="342900" indent="-342900">
              <a:buAutoNum type="arabicPeriod"/>
            </a:pPr>
            <a:r>
              <a:rPr lang="en-US" sz="4000" dirty="0"/>
              <a:t>Spend 5 minutes sitting in God’s presence.</a:t>
            </a:r>
          </a:p>
          <a:p>
            <a:pPr marL="342900" indent="-342900">
              <a:buAutoNum type="arabicPeriod"/>
            </a:pPr>
            <a:r>
              <a:rPr lang="en-US" sz="4000" dirty="0"/>
              <a:t>Spend 5 minutes memorizing scripture.</a:t>
            </a:r>
          </a:p>
          <a:p>
            <a:pPr marL="342900" indent="-342900">
              <a:buAutoNum type="arabicPeriod"/>
            </a:pPr>
            <a:r>
              <a:rPr lang="en-US" sz="4000" dirty="0"/>
              <a:t>Spend 5 minutes praying asking God what he wants you to do today. </a:t>
            </a:r>
          </a:p>
        </p:txBody>
      </p:sp>
    </p:spTree>
    <p:extLst>
      <p:ext uri="{BB962C8B-B14F-4D97-AF65-F5344CB8AC3E}">
        <p14:creationId xmlns:p14="http://schemas.microsoft.com/office/powerpoint/2010/main" val="38363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78126-28F6-460B-877D-F7B86CA15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C7D6D-EDE4-47D6-8093-C20C15D9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417" y="2142067"/>
            <a:ext cx="10266810" cy="36491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We need to sit, stand and walk spiritually as well but too often, we spiritually lay down. </a:t>
            </a:r>
          </a:p>
        </p:txBody>
      </p:sp>
    </p:spTree>
    <p:extLst>
      <p:ext uri="{BB962C8B-B14F-4D97-AF65-F5344CB8AC3E}">
        <p14:creationId xmlns:p14="http://schemas.microsoft.com/office/powerpoint/2010/main" val="2330527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AD879-F477-40DE-A064-779078E5B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89872-2CAE-4681-9923-B4D10E92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80225"/>
            <a:ext cx="10131425" cy="48383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Reasons why sitting is bad for you physically:</a:t>
            </a:r>
          </a:p>
          <a:p>
            <a:r>
              <a:rPr lang="en-US" sz="4000" dirty="0"/>
              <a:t> It hurts your heart.</a:t>
            </a:r>
          </a:p>
          <a:p>
            <a:r>
              <a:rPr lang="en-US" sz="4000" dirty="0"/>
              <a:t> Dementia is more likely.</a:t>
            </a:r>
          </a:p>
          <a:p>
            <a:r>
              <a:rPr lang="en-US" sz="4000" dirty="0"/>
              <a:t> You can undo all the exercise.</a:t>
            </a:r>
          </a:p>
          <a:p>
            <a:r>
              <a:rPr lang="en-US" sz="4000" dirty="0"/>
              <a:t> You can get blood clots.</a:t>
            </a:r>
          </a:p>
          <a:p>
            <a:r>
              <a:rPr lang="en-US" sz="4000" dirty="0"/>
              <a:t> You can gain weight.</a:t>
            </a:r>
          </a:p>
        </p:txBody>
      </p:sp>
    </p:spTree>
    <p:extLst>
      <p:ext uri="{BB962C8B-B14F-4D97-AF65-F5344CB8AC3E}">
        <p14:creationId xmlns:p14="http://schemas.microsoft.com/office/powerpoint/2010/main" val="653408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9A4AD-DBB2-4D5C-BF84-00938C2B1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CFB39-5C4E-4CE5-86F0-89388526B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Spiritual sitting is a good thing.</a:t>
            </a:r>
          </a:p>
        </p:txBody>
      </p:sp>
    </p:spTree>
    <p:extLst>
      <p:ext uri="{BB962C8B-B14F-4D97-AF65-F5344CB8AC3E}">
        <p14:creationId xmlns:p14="http://schemas.microsoft.com/office/powerpoint/2010/main" val="94308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37315-F53C-4939-B3CD-D6B917087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F934D-CF55-47E1-AAA5-08C094CC2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(About five thousand men were there.) But he said to his disciples, “Have them </a:t>
            </a:r>
            <a:r>
              <a:rPr lang="en-US" sz="4000" b="1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down in groups of about fifty each.” Luke 9:14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032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01617-F10B-4CF6-84BE-F40DFC67D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09ECF-AD20-4A48-95CC-CB59C0194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Wait</a:t>
            </a: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for the LORD; be strong and take heart and </a:t>
            </a:r>
            <a:r>
              <a:rPr lang="en-US" sz="4000" b="1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wait</a:t>
            </a: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 for the LORD. </a:t>
            </a:r>
          </a:p>
          <a:p>
            <a:pPr marL="0" indent="0">
              <a:buNone/>
            </a:pPr>
            <a:r>
              <a:rPr lang="en-US" sz="4000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Psalm </a:t>
            </a:r>
            <a:r>
              <a:rPr lang="en-US" sz="4000" dirty="0">
                <a:effectLst/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27:14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12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8666A-9AA3-4BFA-889D-C9F4EA1A9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B9335-0656-4195-80F2-592A984EA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106333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“I am the vine; you are the branches. If you remain in me and I in you, you will bear much fruit; apart from me you can do nothing. 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 15:5-7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869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14538-4947-4F5E-BB2A-7515328C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23C88-3208-42AB-9FD8-8A082798E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Spiritually the more we sit and remain sitting in God’s presence the better off we are. </a:t>
            </a:r>
          </a:p>
        </p:txBody>
      </p:sp>
    </p:spTree>
    <p:extLst>
      <p:ext uri="{BB962C8B-B14F-4D97-AF65-F5344CB8AC3E}">
        <p14:creationId xmlns:p14="http://schemas.microsoft.com/office/powerpoint/2010/main" val="2662431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2695</TotalTime>
  <Words>550</Words>
  <Application>Microsoft Office PowerPoint</Application>
  <PresentationFormat>Widescreen</PresentationFormat>
  <Paragraphs>68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Helvetica</vt:lpstr>
      <vt:lpstr>Roboto</vt:lpstr>
      <vt:lpstr>Celestial</vt:lpstr>
      <vt:lpstr>What Is your position?</vt:lpstr>
      <vt:lpstr>introduction</vt:lpstr>
      <vt:lpstr>introduction</vt:lpstr>
      <vt:lpstr>sit</vt:lpstr>
      <vt:lpstr>sit</vt:lpstr>
      <vt:lpstr>sit</vt:lpstr>
      <vt:lpstr>sit</vt:lpstr>
      <vt:lpstr>sit</vt:lpstr>
      <vt:lpstr>sit</vt:lpstr>
      <vt:lpstr>stand</vt:lpstr>
      <vt:lpstr>stand</vt:lpstr>
      <vt:lpstr>stand</vt:lpstr>
      <vt:lpstr>stand</vt:lpstr>
      <vt:lpstr>stand</vt:lpstr>
      <vt:lpstr>What walking does for you physically</vt:lpstr>
      <vt:lpstr>walk</vt:lpstr>
      <vt:lpstr>walk</vt:lpstr>
      <vt:lpstr>walk</vt:lpstr>
      <vt:lpstr>walk</vt:lpstr>
      <vt:lpstr>CONCLUSION</vt:lpstr>
      <vt:lpstr>15 minute challenge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your position?</dc:title>
  <dc:creator>Cynthia Thomas</dc:creator>
  <cp:lastModifiedBy>Douglas Martin</cp:lastModifiedBy>
  <cp:revision>8</cp:revision>
  <dcterms:created xsi:type="dcterms:W3CDTF">2020-08-29T23:37:27Z</dcterms:created>
  <dcterms:modified xsi:type="dcterms:W3CDTF">2020-09-06T18:04:05Z</dcterms:modified>
</cp:coreProperties>
</file>