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05" r:id="rId2"/>
  </p:sldMasterIdLst>
  <p:notesMasterIdLst>
    <p:notesMasterId r:id="rId17"/>
  </p:notesMasterIdLst>
  <p:sldIdLst>
    <p:sldId id="258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9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CB11A-49BE-4180-90D0-076B4F24E25A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06396-D585-40AF-BB16-7B6BE9B2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120904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6604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6401859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6"/>
            <a:ext cx="58928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58928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6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0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1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64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14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10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6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41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1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87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8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4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0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5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738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309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79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8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706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2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30478"/>
            <a:ext cx="120903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12192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621365"/>
            <a:ext cx="110744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609600" y="4463568"/>
            <a:ext cx="1107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60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2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9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1"/>
            <a:ext cx="7315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01952"/>
            <a:ext cx="316992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3552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03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7200" y="381000"/>
            <a:ext cx="74168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" y="1905000"/>
            <a:ext cx="316992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6600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75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99136" y="137160"/>
            <a:ext cx="1182624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A94968B-E065-4655-9B0D-568ED7CA0979}" type="datetimeFigureOut">
              <a:rPr lang="en-US" smtClean="0"/>
              <a:t>08/19/2020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4831" y="6312409"/>
            <a:ext cx="4642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C055BDD-6CAB-4C89-8D9F-B7DC4E36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2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08/19/2020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35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>
            <a:normAutofit/>
          </a:bodyPr>
          <a:lstStyle/>
          <a:p>
            <a:r>
              <a:rPr lang="en-US" sz="4800" dirty="0"/>
              <a:t>JEPHTHAH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Autofit/>
          </a:bodyPr>
          <a:lstStyle/>
          <a:p>
            <a:r>
              <a:rPr lang="en-US" sz="2400" dirty="0"/>
              <a:t>Unlikely Hero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11:39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“After the two months, she returned to her father, and he did to her as he had vowed.”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0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11-12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Lessons from Jephthah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50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11-12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Rejection is not the end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available and ready to serve when called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2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11-12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careful with your words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Keep your word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Remain faithful to the Lord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26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1"/>
            <a:ext cx="8001000" cy="1470025"/>
          </a:xfrm>
        </p:spPr>
        <p:txBody>
          <a:bodyPr>
            <a:normAutofit/>
          </a:bodyPr>
          <a:lstStyle/>
          <a:p>
            <a:r>
              <a:rPr lang="en-US" dirty="0"/>
              <a:t>Welcome to the</a:t>
            </a:r>
            <a:br>
              <a:rPr lang="en-US" dirty="0"/>
            </a:br>
            <a:r>
              <a:rPr lang="en-US" sz="5400" dirty="0">
                <a:latin typeface="Britannic Bold" panose="020B0903060703020204" pitchFamily="34" charset="0"/>
              </a:rPr>
              <a:t>WISE AND WONDERFUL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57400"/>
            <a:ext cx="6400800" cy="17526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Humble, Praying, 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Positive, Faithful, Kind, 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loving, and full of energy.</a:t>
            </a:r>
          </a:p>
        </p:txBody>
      </p:sp>
    </p:spTree>
    <p:extLst>
      <p:ext uri="{BB962C8B-B14F-4D97-AF65-F5344CB8AC3E}">
        <p14:creationId xmlns:p14="http://schemas.microsoft.com/office/powerpoint/2010/main" val="367210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11-12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800" dirty="0"/>
              <a:t>Mighty warrior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Born to a prostitute 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Driven away by his brothers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Led a gang of scoundrels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11-12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/>
              <a:t>Then the Spirit of the Lord came on Jephthah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1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11-12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/>
              <a:t>The vow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11: 30-31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/>
              <a:t>“If you give the Ammonites into my hands, whatever comes out of the door of my house to meet me when I return in triumph.. 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6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11:30-31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/>
              <a:t>Will be the Lord’s, and I will sacrifice it as a burnt offering.”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06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11:30-31 KJV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/>
              <a:t>“Shall surely be the Lord’s, and I will offer it up for a burn offering.”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4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11-12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/>
              <a:t>When he return home his daughter came out to meet him.</a:t>
            </a: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8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Judges 11-12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 I have made a vow to the Lord that I cannot break.”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28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JEPHTHAH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00090"/>
      </p:ext>
    </p:extLst>
  </p:cSld>
  <p:clrMapOvr>
    <a:masterClrMapping/>
  </p:clrMapOvr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780</TotalTime>
  <Words>231</Words>
  <Application>Microsoft Office PowerPoint</Application>
  <PresentationFormat>Widescreen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Britannic Bold</vt:lpstr>
      <vt:lpstr>Calibri</vt:lpstr>
      <vt:lpstr>Trebuchet MS</vt:lpstr>
      <vt:lpstr>Tw Cen MT</vt:lpstr>
      <vt:lpstr>Thatch</vt:lpstr>
      <vt:lpstr>Berlin</vt:lpstr>
      <vt:lpstr>JEPHTHAH</vt:lpstr>
      <vt:lpstr>JEPHTHAH</vt:lpstr>
      <vt:lpstr>JEPHTHAH</vt:lpstr>
      <vt:lpstr>JEPHTHAH</vt:lpstr>
      <vt:lpstr>JEPHTHAH</vt:lpstr>
      <vt:lpstr>JEPHTHAH</vt:lpstr>
      <vt:lpstr>JEPHTHAH</vt:lpstr>
      <vt:lpstr>JEPHTHAH</vt:lpstr>
      <vt:lpstr>JEPHTHAH</vt:lpstr>
      <vt:lpstr>JEPHTHAH</vt:lpstr>
      <vt:lpstr>JEPHTHAH</vt:lpstr>
      <vt:lpstr>JEPHTHAH</vt:lpstr>
      <vt:lpstr>JEPHTHAH</vt:lpstr>
      <vt:lpstr>Welcome to the WISE AND WONDERFUL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could possibly go wrong?</dc:title>
  <dc:creator>Cynthia Thomas</dc:creator>
  <cp:lastModifiedBy>Douglas Martin</cp:lastModifiedBy>
  <cp:revision>52</cp:revision>
  <dcterms:created xsi:type="dcterms:W3CDTF">2020-03-29T19:01:00Z</dcterms:created>
  <dcterms:modified xsi:type="dcterms:W3CDTF">2020-08-19T19:02:41Z</dcterms:modified>
</cp:coreProperties>
</file>