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72" r:id="rId5"/>
    <p:sldId id="260" r:id="rId6"/>
    <p:sldId id="261" r:id="rId7"/>
    <p:sldId id="262" r:id="rId8"/>
    <p:sldId id="267" r:id="rId9"/>
    <p:sldId id="268"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5" d="100"/>
          <a:sy n="85" d="100"/>
        </p:scale>
        <p:origin x="1554"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a:t>Click to edit Master title style</a:t>
            </a:r>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691E8284-46B0-4FA7-8001-9C6C7BEBC0C1}" type="datetimeFigureOut">
              <a:rPr lang="en-US" smtClean="0"/>
              <a:t>08/16/2020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1D95F319-6AC1-4312-960A-0B78826AE7E5}"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91E8284-46B0-4FA7-8001-9C6C7BEBC0C1}" type="datetimeFigureOut">
              <a:rPr lang="en-US" smtClean="0"/>
              <a:t>08/16/2020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95F319-6AC1-4312-960A-0B78826AE7E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91E8284-46B0-4FA7-8001-9C6C7BEBC0C1}" type="datetimeFigureOut">
              <a:rPr lang="en-US" smtClean="0"/>
              <a:t>08/16/2020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95F319-6AC1-4312-960A-0B78826AE7E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91E8284-46B0-4FA7-8001-9C6C7BEBC0C1}" type="datetimeFigureOut">
              <a:rPr lang="en-US" smtClean="0"/>
              <a:t>08/16/2020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95F319-6AC1-4312-960A-0B78826AE7E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a:t>Click to edit Master title style</a:t>
            </a:r>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691E8284-46B0-4FA7-8001-9C6C7BEBC0C1}" type="datetimeFigureOut">
              <a:rPr lang="en-US" smtClean="0"/>
              <a:t>08/16/2020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95F319-6AC1-4312-960A-0B78826AE7E5}"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91E8284-46B0-4FA7-8001-9C6C7BEBC0C1}" type="datetimeFigureOut">
              <a:rPr lang="en-US" smtClean="0"/>
              <a:t>08/16/2020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95F319-6AC1-4312-960A-0B78826AE7E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691E8284-46B0-4FA7-8001-9C6C7BEBC0C1}" type="datetimeFigureOut">
              <a:rPr lang="en-US" smtClean="0"/>
              <a:t>08/16/2020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D95F319-6AC1-4312-960A-0B78826AE7E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a:t>Click to edit Master title style</a:t>
            </a:r>
          </a:p>
        </p:txBody>
      </p:sp>
      <p:sp>
        <p:nvSpPr>
          <p:cNvPr id="7" name="Date Placeholder 6"/>
          <p:cNvSpPr>
            <a:spLocks noGrp="1"/>
          </p:cNvSpPr>
          <p:nvPr>
            <p:ph type="dt" sz="half" idx="10"/>
          </p:nvPr>
        </p:nvSpPr>
        <p:spPr/>
        <p:txBody>
          <a:bodyPr/>
          <a:lstStyle/>
          <a:p>
            <a:fld id="{691E8284-46B0-4FA7-8001-9C6C7BEBC0C1}" type="datetimeFigureOut">
              <a:rPr lang="en-US" smtClean="0"/>
              <a:t>08/16/2020</a:t>
            </a:fld>
            <a:endParaRPr lang="en-US"/>
          </a:p>
        </p:txBody>
      </p:sp>
      <p:sp>
        <p:nvSpPr>
          <p:cNvPr id="8" name="Slide Number Placeholder 7"/>
          <p:cNvSpPr>
            <a:spLocks noGrp="1"/>
          </p:cNvSpPr>
          <p:nvPr>
            <p:ph type="sldNum" sz="quarter" idx="11"/>
          </p:nvPr>
        </p:nvSpPr>
        <p:spPr/>
        <p:txBody>
          <a:bodyPr/>
          <a:lstStyle/>
          <a:p>
            <a:fld id="{1D95F319-6AC1-4312-960A-0B78826AE7E5}"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1E8284-46B0-4FA7-8001-9C6C7BEBC0C1}" type="datetimeFigureOut">
              <a:rPr lang="en-US" smtClean="0"/>
              <a:t>08/16/2020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D95F319-6AC1-4312-960A-0B78826AE7E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a:t>Click to edit Master title style</a:t>
            </a:r>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91E8284-46B0-4FA7-8001-9C6C7BEBC0C1}" type="datetimeFigureOut">
              <a:rPr lang="en-US" smtClean="0"/>
              <a:t>08/16/2020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1D95F319-6AC1-4312-960A-0B78826AE7E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a:t>Click to edit Master title style</a:t>
            </a:r>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691E8284-46B0-4FA7-8001-9C6C7BEBC0C1}" type="datetimeFigureOut">
              <a:rPr lang="en-US" smtClean="0"/>
              <a:t>08/16/2020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95F319-6AC1-4312-960A-0B78826AE7E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a:t>Click to edit Master title style</a:t>
            </a:r>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691E8284-46B0-4FA7-8001-9C6C7BEBC0C1}" type="datetimeFigureOut">
              <a:rPr lang="en-US" smtClean="0"/>
              <a:t>08/16/2020</a:t>
            </a:fld>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1D95F319-6AC1-4312-960A-0B78826AE7E5}"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77" y="914400"/>
            <a:ext cx="9144000" cy="4525963"/>
          </a:xfrm>
        </p:spPr>
        <p:txBody>
          <a:bodyPr>
            <a:normAutofit/>
          </a:bodyPr>
          <a:lstStyle/>
          <a:p>
            <a:pPr marL="0" indent="0" algn="ctr">
              <a:buNone/>
            </a:pPr>
            <a:r>
              <a:rPr lang="en-US" sz="7200" b="1" dirty="0"/>
              <a:t> FEAR NOT     </a:t>
            </a:r>
          </a:p>
          <a:p>
            <a:pPr marL="0" indent="0" algn="ctr">
              <a:buNone/>
            </a:pPr>
            <a:endParaRPr lang="en-US" sz="2600" b="1" dirty="0"/>
          </a:p>
          <a:p>
            <a:pPr marL="0" indent="0" algn="ctr">
              <a:buNone/>
            </a:pPr>
            <a:endParaRPr lang="en-US" sz="2600" b="1" dirty="0"/>
          </a:p>
          <a:p>
            <a:pPr marL="0" indent="0" algn="ctr">
              <a:buNone/>
            </a:pPr>
            <a:endParaRPr lang="en-US" sz="4000" b="1" dirty="0"/>
          </a:p>
          <a:p>
            <a:pPr marL="0" indent="0" algn="ctr">
              <a:buNone/>
            </a:pPr>
            <a:endParaRPr lang="en-US" sz="4000" b="1" dirty="0"/>
          </a:p>
          <a:p>
            <a:pPr marL="0" indent="0" algn="ctr">
              <a:buNone/>
            </a:pPr>
            <a:r>
              <a:rPr lang="en-US" sz="2600" b="1" dirty="0"/>
              <a:t> </a:t>
            </a:r>
            <a:endParaRPr lang="en-US" sz="2600" dirty="0"/>
          </a:p>
        </p:txBody>
      </p:sp>
    </p:spTree>
    <p:extLst>
      <p:ext uri="{BB962C8B-B14F-4D97-AF65-F5344CB8AC3E}">
        <p14:creationId xmlns:p14="http://schemas.microsoft.com/office/powerpoint/2010/main" val="33588102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Isaiah 41:10-11</a:t>
            </a:r>
          </a:p>
        </p:txBody>
      </p:sp>
      <p:sp>
        <p:nvSpPr>
          <p:cNvPr id="3" name="Content Placeholder 2"/>
          <p:cNvSpPr>
            <a:spLocks noGrp="1"/>
          </p:cNvSpPr>
          <p:nvPr>
            <p:ph idx="1"/>
          </p:nvPr>
        </p:nvSpPr>
        <p:spPr>
          <a:xfrm>
            <a:off x="152400" y="1600200"/>
            <a:ext cx="9144000" cy="4525963"/>
          </a:xfrm>
        </p:spPr>
        <p:txBody>
          <a:bodyPr>
            <a:normAutofit/>
          </a:bodyPr>
          <a:lstStyle/>
          <a:p>
            <a:pPr marL="36576" indent="0">
              <a:buNone/>
            </a:pPr>
            <a:endParaRPr lang="en-US" dirty="0"/>
          </a:p>
          <a:p>
            <a:pPr marL="36576" indent="0">
              <a:buNone/>
            </a:pPr>
            <a:r>
              <a:rPr lang="en-US" sz="4000" b="1" dirty="0"/>
              <a:t>10 Fear not, for I am with you;</a:t>
            </a:r>
          </a:p>
          <a:p>
            <a:pPr marL="36576" indent="0">
              <a:buNone/>
            </a:pPr>
            <a:r>
              <a:rPr lang="en-US" sz="4000" b="1" dirty="0"/>
              <a:t>Be not dismayed, for I am your God.</a:t>
            </a:r>
          </a:p>
          <a:p>
            <a:pPr marL="36576" indent="0">
              <a:buNone/>
            </a:pPr>
            <a:r>
              <a:rPr lang="en-US" sz="4000" b="1" dirty="0"/>
              <a:t>I will strengthen you,</a:t>
            </a:r>
          </a:p>
          <a:p>
            <a:pPr marL="36576" indent="0">
              <a:buNone/>
            </a:pPr>
            <a:r>
              <a:rPr lang="en-US" sz="4000" b="1" dirty="0"/>
              <a:t>Yes, I will help you,</a:t>
            </a:r>
          </a:p>
          <a:p>
            <a:pPr marL="0" indent="0">
              <a:buNone/>
            </a:pPr>
            <a:endParaRPr lang="en-US" b="1" dirty="0"/>
          </a:p>
        </p:txBody>
      </p:sp>
    </p:spTree>
    <p:extLst>
      <p:ext uri="{BB962C8B-B14F-4D97-AF65-F5344CB8AC3E}">
        <p14:creationId xmlns:p14="http://schemas.microsoft.com/office/powerpoint/2010/main" val="6788121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Isaiah 41:12-13</a:t>
            </a:r>
          </a:p>
        </p:txBody>
      </p:sp>
      <p:sp>
        <p:nvSpPr>
          <p:cNvPr id="3" name="Content Placeholder 2"/>
          <p:cNvSpPr>
            <a:spLocks noGrp="1"/>
          </p:cNvSpPr>
          <p:nvPr>
            <p:ph idx="1"/>
          </p:nvPr>
        </p:nvSpPr>
        <p:spPr>
          <a:xfrm>
            <a:off x="609600" y="1752600"/>
            <a:ext cx="8382000" cy="4525963"/>
          </a:xfrm>
        </p:spPr>
        <p:txBody>
          <a:bodyPr>
            <a:normAutofit fontScale="92500" lnSpcReduction="20000"/>
          </a:bodyPr>
          <a:lstStyle/>
          <a:p>
            <a:pPr marL="36576" indent="0">
              <a:buNone/>
            </a:pPr>
            <a:endParaRPr lang="en-US" sz="4000" b="1" dirty="0"/>
          </a:p>
          <a:p>
            <a:pPr marL="36576" indent="0">
              <a:buNone/>
            </a:pPr>
            <a:r>
              <a:rPr lang="en-US" sz="4000" b="1" dirty="0"/>
              <a:t>I will uphold you with My righteous right hand.' </a:t>
            </a:r>
          </a:p>
          <a:p>
            <a:pPr marL="36576" indent="0">
              <a:buNone/>
            </a:pPr>
            <a:r>
              <a:rPr lang="en-US" sz="4000" b="1" dirty="0"/>
              <a:t>13 For I, the Lord your God, will hold your right hand,</a:t>
            </a:r>
          </a:p>
          <a:p>
            <a:pPr marL="36576" indent="0">
              <a:buNone/>
            </a:pPr>
            <a:r>
              <a:rPr lang="en-US" sz="4000" b="1" dirty="0"/>
              <a:t>Saying to you, 'Fear not, I will help you.'    ESV</a:t>
            </a:r>
          </a:p>
          <a:p>
            <a:pPr marL="36576" indent="0">
              <a:buNone/>
            </a:pPr>
            <a:r>
              <a:rPr lang="en-US" sz="4000" dirty="0"/>
              <a:t> </a:t>
            </a:r>
          </a:p>
          <a:p>
            <a:pPr marL="0" indent="0">
              <a:buNone/>
            </a:pPr>
            <a:endParaRPr lang="en-US" sz="2800" b="1" dirty="0"/>
          </a:p>
          <a:p>
            <a:pPr marL="0" indent="0">
              <a:buNone/>
            </a:pPr>
            <a:endParaRPr lang="en-US" sz="2800" b="1" dirty="0"/>
          </a:p>
          <a:p>
            <a:pPr marL="0" indent="0">
              <a:buNone/>
            </a:pPr>
            <a:endParaRPr lang="en-US" sz="2800" b="1" dirty="0"/>
          </a:p>
          <a:p>
            <a:pPr marL="0" indent="0">
              <a:buNone/>
            </a:pPr>
            <a:endParaRPr lang="en-US" sz="2800" b="1" dirty="0"/>
          </a:p>
          <a:p>
            <a:pPr marL="0" indent="0">
              <a:buNone/>
            </a:pPr>
            <a:endParaRPr lang="en-US" sz="2800" b="1" dirty="0"/>
          </a:p>
          <a:p>
            <a:pPr marL="0" indent="0">
              <a:buNone/>
            </a:pPr>
            <a:endParaRPr lang="en-US" b="1" dirty="0"/>
          </a:p>
        </p:txBody>
      </p:sp>
    </p:spTree>
    <p:extLst>
      <p:ext uri="{BB962C8B-B14F-4D97-AF65-F5344CB8AC3E}">
        <p14:creationId xmlns:p14="http://schemas.microsoft.com/office/powerpoint/2010/main" val="33635870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Romans 8:15</a:t>
            </a:r>
          </a:p>
        </p:txBody>
      </p:sp>
      <p:sp>
        <p:nvSpPr>
          <p:cNvPr id="3" name="Content Placeholder 2"/>
          <p:cNvSpPr>
            <a:spLocks noGrp="1"/>
          </p:cNvSpPr>
          <p:nvPr>
            <p:ph idx="1"/>
          </p:nvPr>
        </p:nvSpPr>
        <p:spPr>
          <a:xfrm>
            <a:off x="609600" y="1752600"/>
            <a:ext cx="8382000" cy="4525963"/>
          </a:xfrm>
        </p:spPr>
        <p:txBody>
          <a:bodyPr>
            <a:normAutofit/>
          </a:bodyPr>
          <a:lstStyle/>
          <a:p>
            <a:pPr marL="36576" indent="0">
              <a:buNone/>
            </a:pPr>
            <a:r>
              <a:rPr lang="en-US" sz="4000" b="1" dirty="0"/>
              <a:t>15 You did not receive the spirit of bondage again to fear, but you received the Spirit of adoption by whom we cry </a:t>
            </a:r>
            <a:r>
              <a:rPr lang="en-US" sz="4000" b="1" dirty="0" err="1"/>
              <a:t>out,"Abba</a:t>
            </a:r>
            <a:r>
              <a:rPr lang="en-US" sz="4000" b="1" dirty="0"/>
              <a:t>, Father." ESV</a:t>
            </a:r>
            <a:endParaRPr lang="en-US" sz="2800" b="1" dirty="0"/>
          </a:p>
          <a:p>
            <a:pPr marL="0" indent="0">
              <a:buNone/>
            </a:pPr>
            <a:endParaRPr lang="en-US" sz="2800" b="1" dirty="0"/>
          </a:p>
          <a:p>
            <a:pPr marL="0" indent="0">
              <a:buNone/>
            </a:pPr>
            <a:endParaRPr lang="en-US" sz="2800" b="1" dirty="0"/>
          </a:p>
          <a:p>
            <a:pPr marL="0" indent="0">
              <a:buNone/>
            </a:pPr>
            <a:endParaRPr lang="en-US" sz="2800" b="1" dirty="0"/>
          </a:p>
          <a:p>
            <a:pPr marL="0" indent="0">
              <a:buNone/>
            </a:pPr>
            <a:endParaRPr lang="en-US" sz="2800" b="1" dirty="0"/>
          </a:p>
          <a:p>
            <a:pPr marL="0" indent="0">
              <a:buNone/>
            </a:pPr>
            <a:endParaRPr lang="en-US" b="1" dirty="0"/>
          </a:p>
        </p:txBody>
      </p:sp>
    </p:spTree>
    <p:extLst>
      <p:ext uri="{BB962C8B-B14F-4D97-AF65-F5344CB8AC3E}">
        <p14:creationId xmlns:p14="http://schemas.microsoft.com/office/powerpoint/2010/main" val="563674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Luke 8:23-25</a:t>
            </a:r>
          </a:p>
        </p:txBody>
      </p:sp>
      <p:sp>
        <p:nvSpPr>
          <p:cNvPr id="3" name="Content Placeholder 2"/>
          <p:cNvSpPr>
            <a:spLocks noGrp="1"/>
          </p:cNvSpPr>
          <p:nvPr>
            <p:ph idx="1"/>
          </p:nvPr>
        </p:nvSpPr>
        <p:spPr>
          <a:xfrm>
            <a:off x="457200" y="1600200"/>
            <a:ext cx="7848600" cy="4525963"/>
          </a:xfrm>
        </p:spPr>
        <p:txBody>
          <a:bodyPr>
            <a:normAutofit fontScale="92500" lnSpcReduction="10000"/>
          </a:bodyPr>
          <a:lstStyle/>
          <a:p>
            <a:pPr marL="36576" indent="0">
              <a:buNone/>
            </a:pPr>
            <a:r>
              <a:rPr lang="en-US" sz="4000" b="1" dirty="0"/>
              <a:t>23 As they sailed He fell asleep.  Then a windstorm came down on the lake, and they were filling with water. </a:t>
            </a:r>
          </a:p>
          <a:p>
            <a:pPr marL="36576" indent="0">
              <a:buNone/>
            </a:pPr>
            <a:r>
              <a:rPr lang="en-US" sz="4000" b="1" dirty="0"/>
              <a:t>24 And they came to Him, "Master, Master, we are about to die!"</a:t>
            </a:r>
          </a:p>
          <a:p>
            <a:pPr marL="36576" indent="0">
              <a:buNone/>
            </a:pPr>
            <a:r>
              <a:rPr lang="en-US" sz="4000" dirty="0"/>
              <a:t> </a:t>
            </a:r>
          </a:p>
        </p:txBody>
      </p:sp>
    </p:spTree>
    <p:extLst>
      <p:ext uri="{BB962C8B-B14F-4D97-AF65-F5344CB8AC3E}">
        <p14:creationId xmlns:p14="http://schemas.microsoft.com/office/powerpoint/2010/main" val="6874084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Continued</a:t>
            </a:r>
          </a:p>
        </p:txBody>
      </p:sp>
      <p:sp>
        <p:nvSpPr>
          <p:cNvPr id="3" name="Content Placeholder 2"/>
          <p:cNvSpPr>
            <a:spLocks noGrp="1"/>
          </p:cNvSpPr>
          <p:nvPr>
            <p:ph idx="1"/>
          </p:nvPr>
        </p:nvSpPr>
        <p:spPr>
          <a:xfrm>
            <a:off x="304800" y="1676400"/>
            <a:ext cx="8458200" cy="4525963"/>
          </a:xfrm>
        </p:spPr>
        <p:txBody>
          <a:bodyPr>
            <a:normAutofit/>
          </a:bodyPr>
          <a:lstStyle/>
          <a:p>
            <a:pPr marL="36576" indent="0">
              <a:buNone/>
            </a:pPr>
            <a:endParaRPr lang="en-US" b="1" dirty="0"/>
          </a:p>
          <a:p>
            <a:pPr marL="36576" indent="0">
              <a:buNone/>
            </a:pPr>
            <a:r>
              <a:rPr lang="en-US" sz="4000" b="1" dirty="0"/>
              <a:t>Then Jesus arose and rebuked the wind and the raging of the water. And they ceased, and there was a calm. 25 But He said to them, "Where is your faith?"</a:t>
            </a:r>
          </a:p>
          <a:p>
            <a:pPr marL="36576" indent="0">
              <a:buNone/>
            </a:pPr>
            <a:r>
              <a:rPr lang="en-US" dirty="0"/>
              <a:t> </a:t>
            </a:r>
          </a:p>
        </p:txBody>
      </p:sp>
    </p:spTree>
    <p:extLst>
      <p:ext uri="{BB962C8B-B14F-4D97-AF65-F5344CB8AC3E}">
        <p14:creationId xmlns:p14="http://schemas.microsoft.com/office/powerpoint/2010/main" val="13396104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Matthew 14:25-31</a:t>
            </a:r>
          </a:p>
        </p:txBody>
      </p:sp>
      <p:sp>
        <p:nvSpPr>
          <p:cNvPr id="3" name="Content Placeholder 2"/>
          <p:cNvSpPr>
            <a:spLocks noGrp="1"/>
          </p:cNvSpPr>
          <p:nvPr>
            <p:ph idx="1"/>
          </p:nvPr>
        </p:nvSpPr>
        <p:spPr>
          <a:xfrm>
            <a:off x="457200" y="1600200"/>
            <a:ext cx="7924800" cy="4525963"/>
          </a:xfrm>
        </p:spPr>
        <p:txBody>
          <a:bodyPr>
            <a:normAutofit fontScale="92500" lnSpcReduction="10000"/>
          </a:bodyPr>
          <a:lstStyle/>
          <a:p>
            <a:pPr marL="36576" indent="0">
              <a:buNone/>
            </a:pPr>
            <a:endParaRPr lang="en-US" sz="4000" dirty="0"/>
          </a:p>
          <a:p>
            <a:pPr marL="36576" indent="0">
              <a:buNone/>
            </a:pPr>
            <a:r>
              <a:rPr lang="en-US" sz="4000" b="1" dirty="0"/>
              <a:t>25 Now in the fourth watch of the night Jesus went to them, walking on the sea. 26 And when the disciples saw Him walking on the sea, they said, "It is a ghost!" And they cried out for fear. </a:t>
            </a:r>
          </a:p>
          <a:p>
            <a:pPr marL="36576" indent="0">
              <a:buNone/>
            </a:pPr>
            <a:r>
              <a:rPr lang="en-US" sz="4000" dirty="0"/>
              <a:t> </a:t>
            </a:r>
          </a:p>
          <a:p>
            <a:pPr marL="36576" indent="0">
              <a:buNone/>
            </a:pPr>
            <a:endParaRPr lang="en-US" b="1" dirty="0"/>
          </a:p>
          <a:p>
            <a:pPr marL="36576" indent="0">
              <a:buNone/>
            </a:pPr>
            <a:endParaRPr lang="en-US" b="1" dirty="0"/>
          </a:p>
          <a:p>
            <a:pPr marL="36576" indent="0">
              <a:buNone/>
            </a:pPr>
            <a:endParaRPr lang="en-US" b="1" dirty="0"/>
          </a:p>
          <a:p>
            <a:pPr marL="36576" indent="0">
              <a:buNone/>
            </a:pPr>
            <a:endParaRPr lang="en-US" b="1" dirty="0"/>
          </a:p>
        </p:txBody>
      </p:sp>
    </p:spTree>
    <p:extLst>
      <p:ext uri="{BB962C8B-B14F-4D97-AF65-F5344CB8AC3E}">
        <p14:creationId xmlns:p14="http://schemas.microsoft.com/office/powerpoint/2010/main" val="13926918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467600" cy="1143000"/>
          </a:xfrm>
        </p:spPr>
        <p:txBody>
          <a:bodyPr>
            <a:normAutofit/>
          </a:bodyPr>
          <a:lstStyle/>
          <a:p>
            <a:r>
              <a:rPr lang="en-US" dirty="0"/>
              <a:t>     Continued</a:t>
            </a:r>
          </a:p>
        </p:txBody>
      </p:sp>
      <p:sp>
        <p:nvSpPr>
          <p:cNvPr id="3" name="Content Placeholder 2"/>
          <p:cNvSpPr>
            <a:spLocks noGrp="1"/>
          </p:cNvSpPr>
          <p:nvPr>
            <p:ph idx="1"/>
          </p:nvPr>
        </p:nvSpPr>
        <p:spPr>
          <a:xfrm>
            <a:off x="457200" y="1600200"/>
            <a:ext cx="8382000" cy="4525963"/>
          </a:xfrm>
        </p:spPr>
        <p:txBody>
          <a:bodyPr>
            <a:normAutofit fontScale="92500" lnSpcReduction="10000"/>
          </a:bodyPr>
          <a:lstStyle/>
          <a:p>
            <a:pPr marL="36576" indent="0">
              <a:buNone/>
            </a:pPr>
            <a:endParaRPr lang="en-US" dirty="0"/>
          </a:p>
          <a:p>
            <a:pPr marL="36576" indent="0">
              <a:buNone/>
            </a:pPr>
            <a:r>
              <a:rPr lang="en-US" sz="4000" b="1" dirty="0"/>
              <a:t>27 But immediately Jesus spoke to them, saying,  "Be of good cheer! </a:t>
            </a:r>
          </a:p>
          <a:p>
            <a:pPr marL="36576" indent="0">
              <a:buNone/>
            </a:pPr>
            <a:r>
              <a:rPr lang="en-US" sz="4000" b="1" dirty="0"/>
              <a:t>It is I; do not be afraid.“</a:t>
            </a:r>
          </a:p>
          <a:p>
            <a:pPr marL="36576" indent="0">
              <a:buNone/>
            </a:pPr>
            <a:r>
              <a:rPr lang="en-US" sz="4000" b="1" dirty="0"/>
              <a:t>28 And Peter answered Him and said, "Lord, if it is You, command me to come to You on the water." </a:t>
            </a:r>
          </a:p>
          <a:p>
            <a:pPr marL="36576" indent="0">
              <a:buNone/>
            </a:pPr>
            <a:r>
              <a:rPr lang="en-US" sz="4000" dirty="0"/>
              <a:t> </a:t>
            </a:r>
          </a:p>
        </p:txBody>
      </p:sp>
    </p:spTree>
    <p:extLst>
      <p:ext uri="{BB962C8B-B14F-4D97-AF65-F5344CB8AC3E}">
        <p14:creationId xmlns:p14="http://schemas.microsoft.com/office/powerpoint/2010/main" val="2588429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467600" cy="1143000"/>
          </a:xfrm>
        </p:spPr>
        <p:txBody>
          <a:bodyPr>
            <a:normAutofit/>
          </a:bodyPr>
          <a:lstStyle/>
          <a:p>
            <a:r>
              <a:rPr lang="en-US" dirty="0"/>
              <a:t>     Continued</a:t>
            </a:r>
          </a:p>
        </p:txBody>
      </p:sp>
      <p:sp>
        <p:nvSpPr>
          <p:cNvPr id="3" name="Content Placeholder 2"/>
          <p:cNvSpPr>
            <a:spLocks noGrp="1"/>
          </p:cNvSpPr>
          <p:nvPr>
            <p:ph idx="1"/>
          </p:nvPr>
        </p:nvSpPr>
        <p:spPr>
          <a:xfrm>
            <a:off x="457200" y="1600200"/>
            <a:ext cx="8382000" cy="4525963"/>
          </a:xfrm>
        </p:spPr>
        <p:txBody>
          <a:bodyPr>
            <a:normAutofit/>
          </a:bodyPr>
          <a:lstStyle/>
          <a:p>
            <a:pPr marL="36576" indent="0">
              <a:buNone/>
            </a:pPr>
            <a:endParaRPr lang="en-US" dirty="0"/>
          </a:p>
          <a:p>
            <a:pPr marL="36576" indent="0">
              <a:buNone/>
            </a:pPr>
            <a:r>
              <a:rPr lang="en-US" sz="4000" b="1" dirty="0"/>
              <a:t>29 So He said, "Come." So Peter stepped out and walked on the water toward Jesus. 30 But when he saw the turbulence there, he was afraid, and began to sink.  He said, “Lord, save me!" </a:t>
            </a:r>
          </a:p>
        </p:txBody>
      </p:sp>
    </p:spTree>
    <p:extLst>
      <p:ext uri="{BB962C8B-B14F-4D97-AF65-F5344CB8AC3E}">
        <p14:creationId xmlns:p14="http://schemas.microsoft.com/office/powerpoint/2010/main" val="4235087047"/>
      </p:ext>
    </p:extLst>
  </p:cSld>
  <p:clrMapOvr>
    <a:masterClrMapping/>
  </p:clrMapOvr>
</p:sld>
</file>

<file path=ppt/theme/theme1.xml><?xml version="1.0" encoding="utf-8"?>
<a:theme xmlns:a="http://schemas.openxmlformats.org/drawingml/2006/main" name="Technic">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2143</TotalTime>
  <Words>355</Words>
  <Application>Microsoft Office PowerPoint</Application>
  <PresentationFormat>On-screen Show (4:3)</PresentationFormat>
  <Paragraphs>50</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Franklin Gothic Book</vt:lpstr>
      <vt:lpstr>Wingdings 2</vt:lpstr>
      <vt:lpstr>Technic</vt:lpstr>
      <vt:lpstr>PowerPoint Presentation</vt:lpstr>
      <vt:lpstr>               Isaiah 41:10-11</vt:lpstr>
      <vt:lpstr>           Isaiah 41:12-13</vt:lpstr>
      <vt:lpstr>           Romans 8:15</vt:lpstr>
      <vt:lpstr>     Luke 8:23-25</vt:lpstr>
      <vt:lpstr>               Continued</vt:lpstr>
      <vt:lpstr>    Matthew 14:25-31</vt:lpstr>
      <vt:lpstr>     Continued</vt:lpstr>
      <vt:lpstr>     Continued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stevo</dc:creator>
  <cp:lastModifiedBy>Douglas Martin</cp:lastModifiedBy>
  <cp:revision>23</cp:revision>
  <dcterms:created xsi:type="dcterms:W3CDTF">2020-05-10T15:24:31Z</dcterms:created>
  <dcterms:modified xsi:type="dcterms:W3CDTF">2020-08-16T19:46:21Z</dcterms:modified>
</cp:coreProperties>
</file>