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80" r:id="rId5"/>
    <p:sldId id="283" r:id="rId6"/>
    <p:sldId id="328" r:id="rId7"/>
    <p:sldId id="320" r:id="rId8"/>
    <p:sldId id="357" r:id="rId9"/>
    <p:sldId id="349" r:id="rId10"/>
    <p:sldId id="359" r:id="rId11"/>
    <p:sldId id="350" r:id="rId12"/>
    <p:sldId id="358" r:id="rId13"/>
    <p:sldId id="351" r:id="rId14"/>
    <p:sldId id="352" r:id="rId15"/>
    <p:sldId id="360" r:id="rId16"/>
    <p:sldId id="353" r:id="rId17"/>
    <p:sldId id="361" r:id="rId18"/>
    <p:sldId id="356" r:id="rId19"/>
    <p:sldId id="362" r:id="rId20"/>
    <p:sldId id="354" r:id="rId21"/>
    <p:sldId id="363" r:id="rId22"/>
    <p:sldId id="34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6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6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800" dirty="0">
              <a:latin typeface="Calibri" panose="020F0502020204030204" pitchFamily="34" charset="0"/>
              <a:cs typeface="Calibri" panose="020F0502020204030204" pitchFamily="34" charset="0"/>
            </a:rPr>
            <a:t>CONCLUSION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C1B28B7-2609-4BAA-AAAB-5801EDFD334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15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0" presStyleCnt="2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1" presStyleCnt="2">
        <dgm:presLayoutVars/>
      </dgm:prSet>
      <dgm:spPr/>
    </dgm:pt>
  </dgm:ptLst>
  <dgm:cxnLst>
    <dgm:cxn modelId="{05037335-2E5B-48BE-86A9-5372B1A16299}" srcId="{E817CCF5-DA3F-4E5F-BE7C-D8111B2BFEBA}" destId="{1C1B28B7-2609-4BAA-AAAB-5801EDFD334C}" srcOrd="0" destOrd="0" parTransId="{2BF5F791-D223-44A4-B231-6C3F4B786D08}" sibTransId="{A432C086-9156-4D32-A06E-6E237CC66D92}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0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6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6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7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5860" y="588138"/>
          <a:ext cx="1222593" cy="1222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594" y="1919886"/>
          <a:ext cx="3493124" cy="7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800" kern="1200" dirty="0">
              <a:latin typeface="Calibri" panose="020F0502020204030204" pitchFamily="34" charset="0"/>
              <a:cs typeface="Calibri" panose="020F0502020204030204" pitchFamily="34" charset="0"/>
            </a:rPr>
            <a:t>CONCLUSION</a:t>
          </a:r>
        </a:p>
      </dsp:txBody>
      <dsp:txXfrm>
        <a:off x="594" y="1919886"/>
        <a:ext cx="3493124" cy="749250"/>
      </dsp:txXfrm>
    </dsp:sp>
    <dsp:sp modelId="{6418EBED-F111-425B-8EE2-06B8B2297A68}">
      <dsp:nvSpPr>
        <dsp:cNvPr id="0" name=""/>
        <dsp:cNvSpPr/>
      </dsp:nvSpPr>
      <dsp:spPr>
        <a:xfrm>
          <a:off x="594" y="2719906"/>
          <a:ext cx="3493124" cy="40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594" y="2719906"/>
        <a:ext cx="3493124" cy="406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3ABD2-C471-4A21-8AEF-3843C86919E1}">
      <dsp:nvSpPr>
        <dsp:cNvPr id="0" name=""/>
        <dsp:cNvSpPr/>
      </dsp:nvSpPr>
      <dsp:spPr>
        <a:xfrm>
          <a:off x="1136457" y="12255"/>
          <a:ext cx="1221399" cy="1221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2300" y="1392437"/>
          <a:ext cx="3489713" cy="179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111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1500" kern="12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sp:txBody>
      <dsp:txXfrm>
        <a:off x="2300" y="1392437"/>
        <a:ext cx="3489713" cy="1799383"/>
      </dsp:txXfrm>
    </dsp:sp>
    <dsp:sp modelId="{6418EBED-F111-425B-8EE2-06B8B2297A68}">
      <dsp:nvSpPr>
        <dsp:cNvPr id="0" name=""/>
        <dsp:cNvSpPr/>
      </dsp:nvSpPr>
      <dsp:spPr>
        <a:xfrm>
          <a:off x="2300" y="3265673"/>
          <a:ext cx="3489713" cy="43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300" y="3265673"/>
        <a:ext cx="3489713" cy="436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1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1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microsoft.com/office/2007/relationships/hdphoto" Target="../media/hdphoto1.wdp"/><Relationship Id="rId7" Type="http://schemas.openxmlformats.org/officeDocument/2006/relationships/diagramColors" Target="../diagrams/colors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microsoft.com/office/2007/relationships/hdphoto" Target="../media/hdphoto1.wdp"/><Relationship Id="rId7" Type="http://schemas.openxmlformats.org/officeDocument/2006/relationships/diagramColors" Target="../diagrams/colors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microsoft.com/office/2007/relationships/hdphoto" Target="../media/hdphoto1.wdp"/><Relationship Id="rId7" Type="http://schemas.openxmlformats.org/officeDocument/2006/relationships/diagramColors" Target="../diagrams/colors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microsoft.com/office/2007/relationships/hdphoto" Target="../media/hdphoto1.wdp"/><Relationship Id="rId7" Type="http://schemas.openxmlformats.org/officeDocument/2006/relationships/diagramColors" Target="../diagrams/colors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microsoft.com/office/2007/relationships/hdphoto" Target="../media/hdphoto1.wdp"/><Relationship Id="rId7" Type="http://schemas.openxmlformats.org/officeDocument/2006/relationships/diagramColors" Target="../diagrams/colors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microsoft.com/office/2007/relationships/hdphoto" Target="../media/hdphoto1.wdp"/><Relationship Id="rId7" Type="http://schemas.openxmlformats.org/officeDocument/2006/relationships/diagramColors" Target="../diagrams/colors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SEVEN THINGS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5792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SIGNS OF JESUS IN JOHN’s GOSPEL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824064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156497" y="612844"/>
            <a:ext cx="6347012" cy="563231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Feeding of 5,000 men plus women and children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John 6:5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6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575716" y="1166842"/>
            <a:ext cx="7189693" cy="452431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“The unnecessary miracle that tested and involved disciples”</a:t>
            </a:r>
          </a:p>
        </p:txBody>
      </p:sp>
    </p:spTree>
    <p:extLst>
      <p:ext uri="{BB962C8B-B14F-4D97-AF65-F5344CB8AC3E}">
        <p14:creationId xmlns:p14="http://schemas.microsoft.com/office/powerpoint/2010/main" val="125193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575716" y="1166842"/>
            <a:ext cx="7189693" cy="424731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Galilee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Phillip tested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5 loaves 2 fish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Disciples involved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Fed in the wilderness</a:t>
            </a:r>
          </a:p>
        </p:txBody>
      </p:sp>
    </p:spTree>
    <p:extLst>
      <p:ext uri="{BB962C8B-B14F-4D97-AF65-F5344CB8AC3E}">
        <p14:creationId xmlns:p14="http://schemas.microsoft.com/office/powerpoint/2010/main" val="3842795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26991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116156" y="1836526"/>
            <a:ext cx="6347012" cy="341632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alibri" panose="020F0502020204030204" pitchFamily="34" charset="0"/>
                <a:cs typeface="Calibri" panose="020F0502020204030204" pitchFamily="34" charset="0"/>
              </a:rPr>
              <a:t>Walking on Water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John 6:16-21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54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142789" y="1305341"/>
            <a:ext cx="6347012" cy="341632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Galilee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Walking ON rather than THROUGH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Master over chaos</a:t>
            </a:r>
          </a:p>
        </p:txBody>
      </p:sp>
    </p:spTree>
    <p:extLst>
      <p:ext uri="{BB962C8B-B14F-4D97-AF65-F5344CB8AC3E}">
        <p14:creationId xmlns:p14="http://schemas.microsoft.com/office/powerpoint/2010/main" val="6709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983169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129603" y="881785"/>
            <a:ext cx="6347012" cy="477053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alibri" panose="020F0502020204030204" pitchFamily="34" charset="0"/>
                <a:cs typeface="Calibri" panose="020F0502020204030204" pitchFamily="34" charset="0"/>
              </a:rPr>
              <a:t>Giving of Sight to one born blind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John 9:1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99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17863" y="929208"/>
            <a:ext cx="6347012" cy="452431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Jerusalem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Sabbath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Pool of Siloam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Never had been done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Light of world</a:t>
            </a:r>
          </a:p>
        </p:txBody>
      </p:sp>
    </p:spTree>
    <p:extLst>
      <p:ext uri="{BB962C8B-B14F-4D97-AF65-F5344CB8AC3E}">
        <p14:creationId xmlns:p14="http://schemas.microsoft.com/office/powerpoint/2010/main" val="106182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84655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129603" y="881785"/>
            <a:ext cx="6347012" cy="477053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alibri" panose="020F0502020204030204" pitchFamily="34" charset="0"/>
                <a:cs typeface="Calibri" panose="020F0502020204030204" pitchFamily="34" charset="0"/>
              </a:rPr>
              <a:t>Raising of Lazarus from the Dead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John 11:38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46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129603" y="1790480"/>
            <a:ext cx="6347012" cy="304698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Outside of Jerusalem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Dead for FOUR days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Dead had been raised by a prophet</a:t>
            </a:r>
          </a:p>
        </p:txBody>
      </p:sp>
    </p:spTree>
    <p:extLst>
      <p:ext uri="{BB962C8B-B14F-4D97-AF65-F5344CB8AC3E}">
        <p14:creationId xmlns:p14="http://schemas.microsoft.com/office/powerpoint/2010/main" val="50719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927273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945869" y="669654"/>
            <a:ext cx="6831106" cy="532453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word  in creative process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His word at distance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word makes active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His word feeds masses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word makes chaos a path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His word conquers blindness</a:t>
            </a:r>
            <a:endParaRPr lang="en-US" sz="4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His word raises the dead</a:t>
            </a:r>
          </a:p>
        </p:txBody>
      </p:sp>
    </p:spTree>
    <p:extLst>
      <p:ext uri="{BB962C8B-B14F-4D97-AF65-F5344CB8AC3E}">
        <p14:creationId xmlns:p14="http://schemas.microsoft.com/office/powerpoint/2010/main" val="227796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4A3979-F120-427C-ABB6-0BE381D26CB5}"/>
              </a:ext>
            </a:extLst>
          </p:cNvPr>
          <p:cNvSpPr txBox="1">
            <a:spLocks/>
          </p:cNvSpPr>
          <p:nvPr/>
        </p:nvSpPr>
        <p:spPr>
          <a:xfrm>
            <a:off x="0" y="3701799"/>
            <a:ext cx="3809658" cy="94143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58B6C0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>
                <a:solidFill>
                  <a:srgbClr val="58B6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SCRIPTURE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670C4-C7E6-46C9-BC29-86DB8CD360AA}"/>
              </a:ext>
            </a:extLst>
          </p:cNvPr>
          <p:cNvSpPr txBox="1"/>
          <p:nvPr/>
        </p:nvSpPr>
        <p:spPr>
          <a:xfrm>
            <a:off x="0" y="4918186"/>
            <a:ext cx="38096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John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21:24,25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B4A42-487F-43FF-8616-FD4EA63D481B}"/>
              </a:ext>
            </a:extLst>
          </p:cNvPr>
          <p:cNvSpPr txBox="1"/>
          <p:nvPr/>
        </p:nvSpPr>
        <p:spPr>
          <a:xfrm>
            <a:off x="4207264" y="377667"/>
            <a:ext cx="7587343" cy="590931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This is the disciple who testifies to these things and who wrote them down. We know that his testimony is true. </a:t>
            </a:r>
            <a:r>
              <a:rPr lang="en-US" sz="4200" u="sng" dirty="0">
                <a:latin typeface="Calibri" panose="020F0502020204030204" pitchFamily="34" charset="0"/>
                <a:cs typeface="Calibri" panose="020F0502020204030204" pitchFamily="34" charset="0"/>
              </a:rPr>
              <a:t>Jesus did many other things as well.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If every one of them were written down, I suppose that even the whole world would not have room for the books that would be written.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1085A-075F-484E-BE57-05F19B8AD6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27" t="7738" r="3499" b="6574"/>
          <a:stretch/>
        </p:blipFill>
        <p:spPr>
          <a:xfrm>
            <a:off x="0" y="0"/>
            <a:ext cx="3809658" cy="293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6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4A3979-F120-427C-ABB6-0BE381D26CB5}"/>
              </a:ext>
            </a:extLst>
          </p:cNvPr>
          <p:cNvSpPr txBox="1">
            <a:spLocks/>
          </p:cNvSpPr>
          <p:nvPr/>
        </p:nvSpPr>
        <p:spPr>
          <a:xfrm>
            <a:off x="0" y="3701799"/>
            <a:ext cx="3809658" cy="94143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58B6C0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>
                <a:solidFill>
                  <a:srgbClr val="58B6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670C4-C7E6-46C9-BC29-86DB8CD360AA}"/>
              </a:ext>
            </a:extLst>
          </p:cNvPr>
          <p:cNvSpPr txBox="1"/>
          <p:nvPr/>
        </p:nvSpPr>
        <p:spPr>
          <a:xfrm>
            <a:off x="0" y="4918186"/>
            <a:ext cx="380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B4A42-487F-43FF-8616-FD4EA63D481B}"/>
              </a:ext>
            </a:extLst>
          </p:cNvPr>
          <p:cNvSpPr txBox="1"/>
          <p:nvPr/>
        </p:nvSpPr>
        <p:spPr>
          <a:xfrm>
            <a:off x="4166924" y="674400"/>
            <a:ext cx="7587343" cy="55092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Jesus did many miracles involving many people in many areas inside and outside of Israel.   Why only highlight SEVEN?</a:t>
            </a:r>
          </a:p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Why are these called SIGNS by John and not MIGHTY 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3A8EF-3647-4E87-B2D4-F42BFE2AA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2" y="0"/>
            <a:ext cx="381033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1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609347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317863" y="1659285"/>
            <a:ext cx="6347012" cy="353943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alibri" panose="020F0502020204030204" pitchFamily="34" charset="0"/>
                <a:cs typeface="Calibri" panose="020F0502020204030204" pitchFamily="34" charset="0"/>
              </a:rPr>
              <a:t>Water Into Wine</a:t>
            </a: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John 2:1</a:t>
            </a:r>
            <a:endParaRPr lang="en-US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2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4796292" y="1205935"/>
            <a:ext cx="6979024" cy="489364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Galilee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Marriage Feast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Feast of New Wine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Moses, water in Blood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Ceremonial water made celebration</a:t>
            </a:r>
          </a:p>
        </p:txBody>
      </p:sp>
    </p:spTree>
    <p:extLst>
      <p:ext uri="{BB962C8B-B14F-4D97-AF65-F5344CB8AC3E}">
        <p14:creationId xmlns:p14="http://schemas.microsoft.com/office/powerpoint/2010/main" val="159059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522465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403376" y="1228397"/>
            <a:ext cx="6347012" cy="440120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Healing of Royal Official’s Son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John 4:47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2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438886" y="1509654"/>
            <a:ext cx="6347012" cy="452431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Galilee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He spoke a word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The one who receives and believes is blessed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Healing at a distance</a:t>
            </a:r>
          </a:p>
        </p:txBody>
      </p:sp>
    </p:spTree>
    <p:extLst>
      <p:ext uri="{BB962C8B-B14F-4D97-AF65-F5344CB8AC3E}">
        <p14:creationId xmlns:p14="http://schemas.microsoft.com/office/powerpoint/2010/main" val="167037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452070"/>
              </p:ext>
            </p:extLst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438886" y="1509654"/>
            <a:ext cx="6347012" cy="440120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Healing of Paralytic at Bethesda Pool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John 5:4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38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372930"/>
            <a:ext cx="4367605" cy="227344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 THINGS: </a:t>
            </a:r>
            <a:b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rgbClr val="58B6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Signs of Jesus in John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7125" y="2980093"/>
          <a:ext cx="3494314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74A4F-9618-4177-B4E5-AF76848A5FB1}"/>
              </a:ext>
            </a:extLst>
          </p:cNvPr>
          <p:cNvSpPr txBox="1"/>
          <p:nvPr/>
        </p:nvSpPr>
        <p:spPr>
          <a:xfrm>
            <a:off x="5095783" y="1048015"/>
            <a:ext cx="6636849" cy="507831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Sabbath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Jerusalem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Bethesda Pool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Inability of man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Mercy &amp; Grace of God</a:t>
            </a:r>
          </a:p>
        </p:txBody>
      </p:sp>
    </p:spTree>
    <p:extLst>
      <p:ext uri="{BB962C8B-B14F-4D97-AF65-F5344CB8AC3E}">
        <p14:creationId xmlns:p14="http://schemas.microsoft.com/office/powerpoint/2010/main" val="534518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1de84c5-8ec0-4a44-bb5d-ae2076cefa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7958BCF2561F4E933D5DE3003915E1" ma:contentTypeVersion="10" ma:contentTypeDescription="Create a new document." ma:contentTypeScope="" ma:versionID="493b081108e357045e8d1b70343f828b">
  <xsd:schema xmlns:xsd="http://www.w3.org/2001/XMLSchema" xmlns:xs="http://www.w3.org/2001/XMLSchema" xmlns:p="http://schemas.microsoft.com/office/2006/metadata/properties" xmlns:ns3="f1de84c5-8ec0-4a44-bb5d-ae2076cefafc" targetNamespace="http://schemas.microsoft.com/office/2006/metadata/properties" ma:root="true" ma:fieldsID="c0c6855243e76a00bef1c45b52274d6e" ns3:_="">
    <xsd:import namespace="f1de84c5-8ec0-4a44-bb5d-ae2076cefa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e84c5-8ec0-4a44-bb5d-ae2076cefa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E70FC5-1855-47AB-8CE1-CB3C873A8988}">
  <ds:schemaRefs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f1de84c5-8ec0-4a44-bb5d-ae2076cefafc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B232794-2B39-4F49-8A0B-F66B1C062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e84c5-8ec0-4a44-bb5d-ae2076cefa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Integer pillars</Template>
  <TotalTime>0</TotalTime>
  <Words>466</Words>
  <Application>Microsoft Office PowerPoint</Application>
  <PresentationFormat>Widescreen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Nova</vt:lpstr>
      <vt:lpstr>Arial Nova Light</vt:lpstr>
      <vt:lpstr>Calibri</vt:lpstr>
      <vt:lpstr>Wingdings 2</vt:lpstr>
      <vt:lpstr>SlateVTI</vt:lpstr>
      <vt:lpstr>SEVEN THINGS</vt:lpstr>
      <vt:lpstr>PowerPoint Presentation</vt:lpstr>
      <vt:lpstr>PowerPoint Presentation</vt:lpstr>
      <vt:lpstr>SEVEN THINGS:  The Signs of Jesus in John</vt:lpstr>
      <vt:lpstr>SEVEN THINGS:  The Signs of Jesus in John</vt:lpstr>
      <vt:lpstr>SEVEN THINGS:  The Signs of Jesus in John</vt:lpstr>
      <vt:lpstr>SEVEN THINGS:  The Signs of Jesus in John</vt:lpstr>
      <vt:lpstr>SEVEN THINGS:  The Signs of Jesus in John</vt:lpstr>
      <vt:lpstr>SEVEN THINGS:  The Signs of Jesus in John</vt:lpstr>
      <vt:lpstr>SEVEN THINGS:  The Signs of Jesus in John</vt:lpstr>
      <vt:lpstr>SEVEN THINGS:  The Signs of Jesus in John</vt:lpstr>
      <vt:lpstr>SEVEN THINGS:  The Signs of Jesus in John</vt:lpstr>
      <vt:lpstr>SEVEN THINGS:  The Signs of Jesus in John</vt:lpstr>
      <vt:lpstr>SEVEN THINGS:  The Signs of Jesus in John</vt:lpstr>
      <vt:lpstr>SEVEN THINGS:  The Signs of Jesus in John</vt:lpstr>
      <vt:lpstr>SEVEN THINGS:  The Signs of Jesus in John</vt:lpstr>
      <vt:lpstr>SEVEN THINGS:  The Signs of Jesus in John</vt:lpstr>
      <vt:lpstr>SEVEN THINGS:  The Signs of Jesus in John</vt:lpstr>
      <vt:lpstr>SEVEN THINGS:  The Signs of Jesus in John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2020-07-11T18:07:18Z</dcterms:created>
  <dcterms:modified xsi:type="dcterms:W3CDTF">2020-08-09T13:43:07Z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0x010100967958BCF2561F4E933D5DE3003915E1</vt:lpwstr>
  </property>
</Properties>
</file>