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91" r:id="rId4"/>
    <p:sldId id="279" r:id="rId5"/>
    <p:sldId id="259" r:id="rId6"/>
    <p:sldId id="272" r:id="rId7"/>
    <p:sldId id="285" r:id="rId8"/>
    <p:sldId id="287" r:id="rId9"/>
    <p:sldId id="288" r:id="rId10"/>
    <p:sldId id="292" r:id="rId11"/>
    <p:sldId id="289" r:id="rId12"/>
    <p:sldId id="293"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691E8284-46B0-4FA7-8001-9C6C7BEBC0C1}" type="datetimeFigureOut">
              <a:rPr lang="en-US" smtClean="0"/>
              <a:t>07/22/2020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D95F319-6AC1-4312-960A-0B78826AE7E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1E8284-46B0-4FA7-8001-9C6C7BEBC0C1}" type="datetimeFigureOut">
              <a:rPr lang="en-US" smtClean="0"/>
              <a:t>07/22/2020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D95F319-6AC1-4312-960A-0B78826AE7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1E8284-46B0-4FA7-8001-9C6C7BEBC0C1}" type="datetimeFigureOut">
              <a:rPr lang="en-US" smtClean="0"/>
              <a:t>07/22/2020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91E8284-46B0-4FA7-8001-9C6C7BEBC0C1}" type="datetimeFigureOut">
              <a:rPr lang="en-US" smtClean="0"/>
              <a:t>07/22/2020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E8284-46B0-4FA7-8001-9C6C7BEBC0C1}" type="datetimeFigureOut">
              <a:rPr lang="en-US" smtClean="0"/>
              <a:t>07/22/2020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91E8284-46B0-4FA7-8001-9C6C7BEBC0C1}" type="datetimeFigureOut">
              <a:rPr lang="en-US" smtClean="0"/>
              <a:t>07/22/2020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91E8284-46B0-4FA7-8001-9C6C7BEBC0C1}" type="datetimeFigureOut">
              <a:rPr lang="en-US" smtClean="0"/>
              <a:t>07/22/2020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D95F319-6AC1-4312-960A-0B78826AE7E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fontScale="92500" lnSpcReduction="20000"/>
          </a:bodyPr>
          <a:lstStyle/>
          <a:p>
            <a:pPr marL="0" indent="0" algn="ctr">
              <a:buNone/>
            </a:pPr>
            <a:r>
              <a:rPr lang="en-US" sz="7200" b="1" dirty="0"/>
              <a:t> WHAT WILL JESUS</a:t>
            </a:r>
          </a:p>
          <a:p>
            <a:pPr marL="0" indent="0" algn="ctr">
              <a:buNone/>
            </a:pPr>
            <a:r>
              <a:rPr lang="en-US" sz="7200" b="1" dirty="0"/>
              <a:t>DO FOR YOU?</a:t>
            </a:r>
          </a:p>
          <a:p>
            <a:pPr marL="0" indent="0" algn="ctr">
              <a:buNone/>
            </a:pPr>
            <a:endParaRPr lang="en-US" sz="2600" b="1" dirty="0"/>
          </a:p>
          <a:p>
            <a:pPr marL="0" indent="0" algn="ctr">
              <a:buNone/>
            </a:pPr>
            <a:endParaRPr lang="en-US" sz="2600" b="1" dirty="0"/>
          </a:p>
          <a:p>
            <a:pPr marL="0" indent="0" algn="ctr">
              <a:buNone/>
            </a:pPr>
            <a:endParaRPr lang="en-US" sz="4000" b="1" dirty="0"/>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3358810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2Corinthians 9:10-11</a:t>
            </a:r>
            <a:endParaRPr lang="en-US" b="1" dirty="0"/>
          </a:p>
        </p:txBody>
      </p:sp>
      <p:sp>
        <p:nvSpPr>
          <p:cNvPr id="3" name="Content Placeholder 2"/>
          <p:cNvSpPr>
            <a:spLocks noGrp="1"/>
          </p:cNvSpPr>
          <p:nvPr>
            <p:ph idx="1"/>
          </p:nvPr>
        </p:nvSpPr>
        <p:spPr>
          <a:xfrm>
            <a:off x="609600" y="1752600"/>
            <a:ext cx="8382000" cy="4525963"/>
          </a:xfrm>
        </p:spPr>
        <p:txBody>
          <a:bodyPr>
            <a:normAutofit fontScale="92500" lnSpcReduction="10000"/>
          </a:bodyPr>
          <a:lstStyle/>
          <a:p>
            <a:pPr marL="36576" indent="0">
              <a:buNone/>
            </a:pPr>
            <a:r>
              <a:rPr lang="en-US" sz="4000" b="1" dirty="0">
                <a:latin typeface="Calibri" panose="020F0502020204030204" pitchFamily="34" charset="0"/>
                <a:cs typeface="Calibri" panose="020F0502020204030204" pitchFamily="34" charset="0"/>
              </a:rPr>
              <a:t>10 He who supplies seed to the sower and bread for food will supply and multiply your seed for sowing and increase the harvest of your righteousness. 11  You will be enriched in every way for all your generosity, which through us will produce thanksgiving to God. </a:t>
            </a:r>
            <a:r>
              <a:rPr lang="en-US" sz="2400" b="1" dirty="0">
                <a:latin typeface="Calibri" panose="020F0502020204030204" pitchFamily="34" charset="0"/>
                <a:cs typeface="Calibri" panose="020F0502020204030204" pitchFamily="34" charset="0"/>
              </a:rPr>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207814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1 John 3:1</a:t>
            </a:r>
            <a:endParaRPr lang="en-US" b="1" dirty="0"/>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endParaRPr lang="en-US" sz="4000" b="1" dirty="0"/>
          </a:p>
          <a:p>
            <a:pPr marL="36576" indent="0">
              <a:buNone/>
            </a:pPr>
            <a:r>
              <a:rPr lang="en-US" sz="4000" b="1" dirty="0"/>
              <a:t>See what kind of love the Father has given to us, that we should be called children of God; and so we are.     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253294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Jude 24</a:t>
            </a:r>
            <a:endParaRPr lang="en-US" b="1" dirty="0"/>
          </a:p>
        </p:txBody>
      </p:sp>
      <p:sp>
        <p:nvSpPr>
          <p:cNvPr id="3" name="Content Placeholder 2"/>
          <p:cNvSpPr>
            <a:spLocks noGrp="1"/>
          </p:cNvSpPr>
          <p:nvPr>
            <p:ph idx="1"/>
          </p:nvPr>
        </p:nvSpPr>
        <p:spPr>
          <a:xfrm>
            <a:off x="381000" y="2057400"/>
            <a:ext cx="8382000" cy="4525963"/>
          </a:xfrm>
        </p:spPr>
        <p:txBody>
          <a:bodyPr>
            <a:normAutofit/>
          </a:bodyPr>
          <a:lstStyle/>
          <a:p>
            <a:pPr marL="36576" indent="0">
              <a:buNone/>
            </a:pPr>
            <a:r>
              <a:rPr lang="en-US" sz="4000" b="1" dirty="0">
                <a:latin typeface="Calibri" panose="020F0502020204030204" pitchFamily="34" charset="0"/>
                <a:cs typeface="Calibri" panose="020F0502020204030204" pitchFamily="34" charset="0"/>
              </a:rPr>
              <a:t>Now to him who is able to keep you from stumbling and to present you blameless before the presence of his glory with great joy… </a:t>
            </a:r>
            <a:r>
              <a:rPr lang="en-US" sz="2400" b="1" dirty="0"/>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405415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dirty="0"/>
              <a:t>        Prayer </a:t>
            </a:r>
          </a:p>
        </p:txBody>
      </p:sp>
      <p:sp>
        <p:nvSpPr>
          <p:cNvPr id="3" name="Content Placeholder 2"/>
          <p:cNvSpPr>
            <a:spLocks noGrp="1"/>
          </p:cNvSpPr>
          <p:nvPr>
            <p:ph idx="1"/>
          </p:nvPr>
        </p:nvSpPr>
        <p:spPr>
          <a:xfrm>
            <a:off x="228600" y="1143000"/>
            <a:ext cx="9067800" cy="5059363"/>
          </a:xfrm>
        </p:spPr>
        <p:txBody>
          <a:bodyPr>
            <a:noAutofit/>
          </a:bodyPr>
          <a:lstStyle/>
          <a:p>
            <a:pPr marL="0" indent="0">
              <a:buNone/>
            </a:pPr>
            <a:endParaRPr lang="en-US" sz="3600" b="1" dirty="0"/>
          </a:p>
          <a:p>
            <a:pPr marL="0" indent="0">
              <a:buNone/>
            </a:pPr>
            <a:r>
              <a:rPr lang="en-US" sz="3600" b="1" dirty="0">
                <a:latin typeface="Calibri" panose="020F0502020204030204" pitchFamily="34" charset="0"/>
                <a:cs typeface="Calibri" panose="020F0502020204030204" pitchFamily="34" charset="0"/>
              </a:rPr>
              <a:t>God I know Jesus wants to do far more than I have been willing to let him.  Today I open the door and make him my Lord and king.  He has called me to live like him…filled with the Spirit and doing the will of the Father.  What you have called me to be and to do, I am and I will, in Jesus name, amen!</a:t>
            </a:r>
          </a:p>
        </p:txBody>
      </p:sp>
    </p:spTree>
    <p:extLst>
      <p:ext uri="{BB962C8B-B14F-4D97-AF65-F5344CB8AC3E}">
        <p14:creationId xmlns:p14="http://schemas.microsoft.com/office/powerpoint/2010/main" val="365373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What will Jesus do?</a:t>
            </a:r>
          </a:p>
        </p:txBody>
      </p:sp>
      <p:sp>
        <p:nvSpPr>
          <p:cNvPr id="3" name="Content Placeholder 2"/>
          <p:cNvSpPr>
            <a:spLocks noGrp="1"/>
          </p:cNvSpPr>
          <p:nvPr>
            <p:ph idx="1"/>
          </p:nvPr>
        </p:nvSpPr>
        <p:spPr>
          <a:xfrm>
            <a:off x="228600" y="1600200"/>
            <a:ext cx="8763000" cy="4953000"/>
          </a:xfrm>
        </p:spPr>
        <p:txBody>
          <a:bodyPr>
            <a:normAutofit/>
          </a:bodyPr>
          <a:lstStyle/>
          <a:p>
            <a:pPr marL="36576" indent="0">
              <a:buNone/>
            </a:pPr>
            <a:r>
              <a:rPr lang="en-US" sz="4000" b="1" dirty="0">
                <a:latin typeface="Calibri" panose="020F0502020204030204" pitchFamily="34" charset="0"/>
                <a:cs typeface="Calibri" panose="020F0502020204030204" pitchFamily="34" charset="0"/>
              </a:rPr>
              <a:t>Love, save, heal, fill, give grace, protect, give peace, forgive, restore, new birth, Holy Spirit,</a:t>
            </a:r>
          </a:p>
          <a:p>
            <a:pPr marL="36576" indent="0">
              <a:buNone/>
            </a:pPr>
            <a:r>
              <a:rPr lang="en-US" sz="4000" b="1" dirty="0">
                <a:latin typeface="Calibri" panose="020F0502020204030204" pitchFamily="34" charset="0"/>
                <a:cs typeface="Calibri" panose="020F0502020204030204" pitchFamily="34" charset="0"/>
              </a:rPr>
              <a:t>Faith, anoint, extend covenant, adopt, gifts, fruit, life, purpose, truth, be your shepherd, raise the dead.</a:t>
            </a:r>
          </a:p>
          <a:p>
            <a:pPr marL="36576" indent="0">
              <a:buNone/>
            </a:pPr>
            <a:endParaRPr lang="en-US" sz="4300" b="1" dirty="0"/>
          </a:p>
          <a:p>
            <a:pPr marL="0" indent="0">
              <a:buNone/>
            </a:pPr>
            <a:endParaRPr lang="en-US" b="1" dirty="0"/>
          </a:p>
        </p:txBody>
      </p:sp>
    </p:spTree>
    <p:extLst>
      <p:ext uri="{BB962C8B-B14F-4D97-AF65-F5344CB8AC3E}">
        <p14:creationId xmlns:p14="http://schemas.microsoft.com/office/powerpoint/2010/main" val="67881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2 Peter 3:9</a:t>
            </a:r>
          </a:p>
        </p:txBody>
      </p:sp>
      <p:sp>
        <p:nvSpPr>
          <p:cNvPr id="3" name="Content Placeholder 2"/>
          <p:cNvSpPr>
            <a:spLocks noGrp="1"/>
          </p:cNvSpPr>
          <p:nvPr>
            <p:ph idx="1"/>
          </p:nvPr>
        </p:nvSpPr>
        <p:spPr>
          <a:xfrm>
            <a:off x="609600" y="1600200"/>
            <a:ext cx="8382000" cy="4525963"/>
          </a:xfrm>
        </p:spPr>
        <p:txBody>
          <a:bodyPr>
            <a:normAutofit/>
          </a:bodyPr>
          <a:lstStyle/>
          <a:p>
            <a:pPr marL="36576" indent="0">
              <a:buNone/>
            </a:pPr>
            <a:endParaRPr lang="en-US" dirty="0"/>
          </a:p>
          <a:p>
            <a:pPr marL="36576" indent="0">
              <a:buNone/>
            </a:pPr>
            <a:r>
              <a:rPr lang="en-US" sz="4300" b="1" dirty="0">
                <a:latin typeface="Calibri" panose="020F0502020204030204" pitchFamily="34" charset="0"/>
                <a:cs typeface="Calibri" panose="020F0502020204030204" pitchFamily="34" charset="0"/>
              </a:rPr>
              <a:t>The Lord patient toward you,  not wishing that any should perish, but that all should reach repentance.  </a:t>
            </a:r>
            <a:r>
              <a:rPr lang="en-US" sz="4300" b="1" dirty="0"/>
              <a:t> </a:t>
            </a:r>
            <a:r>
              <a:rPr lang="en-US" sz="2400" b="1" dirty="0"/>
              <a:t>ESV</a:t>
            </a:r>
          </a:p>
          <a:p>
            <a:pPr marL="36576" indent="0">
              <a:buNone/>
            </a:pPr>
            <a:endParaRPr lang="en-US" sz="4300" b="1" dirty="0"/>
          </a:p>
          <a:p>
            <a:pPr marL="0" indent="0">
              <a:buNone/>
            </a:pPr>
            <a:endParaRPr lang="en-US" b="1" dirty="0"/>
          </a:p>
        </p:txBody>
      </p:sp>
    </p:spTree>
    <p:extLst>
      <p:ext uri="{BB962C8B-B14F-4D97-AF65-F5344CB8AC3E}">
        <p14:creationId xmlns:p14="http://schemas.microsoft.com/office/powerpoint/2010/main" val="4104856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John 14:27</a:t>
            </a:r>
          </a:p>
        </p:txBody>
      </p:sp>
      <p:sp>
        <p:nvSpPr>
          <p:cNvPr id="3" name="Content Placeholder 2"/>
          <p:cNvSpPr>
            <a:spLocks noGrp="1"/>
          </p:cNvSpPr>
          <p:nvPr>
            <p:ph idx="1"/>
          </p:nvPr>
        </p:nvSpPr>
        <p:spPr>
          <a:xfrm>
            <a:off x="609600" y="1600200"/>
            <a:ext cx="8382000" cy="4525963"/>
          </a:xfrm>
        </p:spPr>
        <p:txBody>
          <a:bodyPr>
            <a:normAutofit/>
          </a:bodyPr>
          <a:lstStyle/>
          <a:p>
            <a:pPr marL="36576" indent="0">
              <a:buNone/>
            </a:pPr>
            <a:endParaRPr lang="en-US" dirty="0"/>
          </a:p>
          <a:p>
            <a:pPr marL="36576" indent="0">
              <a:buNone/>
            </a:pPr>
            <a:r>
              <a:rPr lang="en-US" sz="4000" b="1" dirty="0">
                <a:latin typeface="Calibri" panose="020F0502020204030204" pitchFamily="34" charset="0"/>
                <a:cs typeface="Calibri" panose="020F0502020204030204" pitchFamily="34" charset="0"/>
              </a:rPr>
              <a:t>27 Peace I leave with you, My peace I give to you; not as the world gives do I give to you.       </a:t>
            </a:r>
            <a:r>
              <a:rPr lang="en-US" sz="2400" b="1" dirty="0"/>
              <a:t>NKJV</a:t>
            </a:r>
          </a:p>
          <a:p>
            <a:pPr marL="0" indent="0">
              <a:buNone/>
            </a:pPr>
            <a:endParaRPr lang="en-US" b="1" dirty="0"/>
          </a:p>
        </p:txBody>
      </p:sp>
    </p:spTree>
    <p:extLst>
      <p:ext uri="{BB962C8B-B14F-4D97-AF65-F5344CB8AC3E}">
        <p14:creationId xmlns:p14="http://schemas.microsoft.com/office/powerpoint/2010/main" val="1507820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67600" cy="1143000"/>
          </a:xfrm>
        </p:spPr>
        <p:txBody>
          <a:bodyPr>
            <a:normAutofit/>
          </a:bodyPr>
          <a:lstStyle/>
          <a:p>
            <a:r>
              <a:rPr lang="en-US" dirty="0"/>
              <a:t>  </a:t>
            </a:r>
            <a:r>
              <a:rPr lang="en-US" b="1" dirty="0">
                <a:latin typeface="+mn-lt"/>
              </a:rPr>
              <a:t>Acts 10:38</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endParaRPr lang="en-US" sz="4000" b="1" dirty="0"/>
          </a:p>
          <a:p>
            <a:pPr marL="36576" indent="0">
              <a:buNone/>
            </a:pPr>
            <a:r>
              <a:rPr lang="en-US" sz="4000" b="1" dirty="0">
                <a:latin typeface="Calibri" panose="020F0502020204030204" pitchFamily="34" charset="0"/>
                <a:cs typeface="Calibri" panose="020F0502020204030204" pitchFamily="34" charset="0"/>
              </a:rPr>
              <a:t>God anointed Jesus of Nazareth with the Holy Spirit and with power. He went about doing good and healing all who were oppressed by the devil, for God was with him.      </a:t>
            </a:r>
            <a:r>
              <a:rPr lang="en-US" sz="2400" b="1" dirty="0"/>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36358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John 14:16</a:t>
            </a:r>
            <a:endParaRPr lang="en-US" b="1" dirty="0"/>
          </a:p>
        </p:txBody>
      </p:sp>
      <p:sp>
        <p:nvSpPr>
          <p:cNvPr id="3" name="Content Placeholder 2"/>
          <p:cNvSpPr>
            <a:spLocks noGrp="1"/>
          </p:cNvSpPr>
          <p:nvPr>
            <p:ph idx="1"/>
          </p:nvPr>
        </p:nvSpPr>
        <p:spPr>
          <a:xfrm>
            <a:off x="152400" y="1752600"/>
            <a:ext cx="8839200" cy="4525963"/>
          </a:xfrm>
        </p:spPr>
        <p:txBody>
          <a:bodyPr>
            <a:normAutofit/>
          </a:bodyPr>
          <a:lstStyle/>
          <a:p>
            <a:pPr marL="36576" indent="0">
              <a:buNone/>
            </a:pPr>
            <a:endParaRPr lang="en-US" sz="4000" b="1" dirty="0"/>
          </a:p>
          <a:p>
            <a:pPr marL="36576" indent="0">
              <a:buNone/>
            </a:pPr>
            <a:r>
              <a:rPr lang="en-US" sz="4000" b="1" dirty="0">
                <a:latin typeface="Calibri" panose="020F0502020204030204" pitchFamily="34" charset="0"/>
                <a:cs typeface="Calibri" panose="020F0502020204030204" pitchFamily="34" charset="0"/>
              </a:rPr>
              <a:t>I will ask the Father, and he will give you another Helper, to be with you forever.    </a:t>
            </a:r>
            <a:r>
              <a:rPr lang="en-US" b="1" dirty="0">
                <a:latin typeface="Calibri" panose="020F0502020204030204" pitchFamily="34" charset="0"/>
                <a:cs typeface="Calibri" panose="020F0502020204030204" pitchFamily="34" charset="0"/>
              </a:rPr>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56367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John 14:12</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r>
              <a:rPr lang="en-US" sz="4000" b="1" dirty="0">
                <a:latin typeface="Calibri" panose="020F0502020204030204" pitchFamily="34" charset="0"/>
                <a:cs typeface="Calibri" panose="020F0502020204030204" pitchFamily="34" charset="0"/>
              </a:rPr>
              <a:t>Whoever believes in me will also do the works that I do; and greater works than these will he do, because I am going to the Father.  ESV </a:t>
            </a:r>
          </a:p>
          <a:p>
            <a:pPr marL="36576" indent="0">
              <a:buNone/>
            </a:pPr>
            <a:endParaRPr lang="en-US" sz="40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255170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John 14:26</a:t>
            </a:r>
            <a:endParaRPr lang="en-US" b="1" dirty="0"/>
          </a:p>
        </p:txBody>
      </p:sp>
      <p:sp>
        <p:nvSpPr>
          <p:cNvPr id="3" name="Content Placeholder 2"/>
          <p:cNvSpPr>
            <a:spLocks noGrp="1"/>
          </p:cNvSpPr>
          <p:nvPr>
            <p:ph idx="1"/>
          </p:nvPr>
        </p:nvSpPr>
        <p:spPr>
          <a:xfrm>
            <a:off x="533400" y="1371600"/>
            <a:ext cx="8382000" cy="5257800"/>
          </a:xfrm>
        </p:spPr>
        <p:txBody>
          <a:bodyPr>
            <a:normAutofit/>
          </a:bodyPr>
          <a:lstStyle/>
          <a:p>
            <a:pPr marL="36576" indent="0">
              <a:buNone/>
            </a:pPr>
            <a:endParaRPr lang="en-US" sz="4000" b="1" dirty="0"/>
          </a:p>
          <a:p>
            <a:pPr marL="36576" indent="0">
              <a:buNone/>
            </a:pPr>
            <a:r>
              <a:rPr lang="en-US" sz="4000" b="1" dirty="0">
                <a:latin typeface="Calibri" panose="020F0502020204030204" pitchFamily="34" charset="0"/>
                <a:cs typeface="Calibri" panose="020F0502020204030204" pitchFamily="34" charset="0"/>
              </a:rPr>
              <a:t>The Holy Spirit…</a:t>
            </a:r>
            <a:r>
              <a:rPr lang="en-US" sz="4000" b="1" u="sng" dirty="0">
                <a:latin typeface="Calibri" panose="020F0502020204030204" pitchFamily="34" charset="0"/>
                <a:cs typeface="Calibri" panose="020F0502020204030204" pitchFamily="34" charset="0"/>
              </a:rPr>
              <a:t>will teach you all things</a:t>
            </a:r>
            <a:r>
              <a:rPr lang="en-US" sz="4000" b="1" dirty="0">
                <a:latin typeface="Calibri" panose="020F0502020204030204" pitchFamily="34" charset="0"/>
                <a:cs typeface="Calibri" panose="020F0502020204030204" pitchFamily="34" charset="0"/>
              </a:rPr>
              <a:t> and bring to your remembrance all that I have said to you.     </a:t>
            </a:r>
            <a:r>
              <a:rPr lang="en-US" sz="2400" b="1" dirty="0">
                <a:latin typeface="Calibri" panose="020F0502020204030204" pitchFamily="34" charset="0"/>
                <a:cs typeface="Calibri" panose="020F0502020204030204" pitchFamily="34" charset="0"/>
              </a:rPr>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97159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Ephesians 3:20</a:t>
            </a:r>
            <a:endParaRPr lang="en-US" b="1" dirty="0"/>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endParaRPr lang="en-US" sz="4000" b="1" dirty="0"/>
          </a:p>
          <a:p>
            <a:pPr marL="36576" indent="0">
              <a:buNone/>
            </a:pPr>
            <a:r>
              <a:rPr lang="en-US" sz="4000" b="1" dirty="0">
                <a:latin typeface="Calibri" panose="020F0502020204030204" pitchFamily="34" charset="0"/>
                <a:cs typeface="Calibri" panose="020F0502020204030204" pitchFamily="34" charset="0"/>
              </a:rPr>
              <a:t>Now to him who is able to do far more abundantly than all that we ask or think, according to the power at work within us.    </a:t>
            </a:r>
            <a:r>
              <a:rPr lang="en-US" sz="2400" b="1" dirty="0">
                <a:latin typeface="Calibri" panose="020F0502020204030204" pitchFamily="34" charset="0"/>
                <a:cs typeface="Calibri" panose="020F0502020204030204" pitchFamily="34" charset="0"/>
              </a:rPr>
              <a:t>ESV</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450163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14341</TotalTime>
  <Words>464</Words>
  <Application>Microsoft Office PowerPoint</Application>
  <PresentationFormat>On-screen Show (4:3)</PresentationFormat>
  <Paragraphs>72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Book Antiqua</vt:lpstr>
      <vt:lpstr>Calibri</vt:lpstr>
      <vt:lpstr>Lucida Sans</vt:lpstr>
      <vt:lpstr>Wingdings</vt:lpstr>
      <vt:lpstr>Wingdings 2</vt:lpstr>
      <vt:lpstr>Wingdings 3</vt:lpstr>
      <vt:lpstr>Apex</vt:lpstr>
      <vt:lpstr>PowerPoint Presentation</vt:lpstr>
      <vt:lpstr>         What will Jesus do?</vt:lpstr>
      <vt:lpstr>               2 Peter 3:9</vt:lpstr>
      <vt:lpstr>John 14:27</vt:lpstr>
      <vt:lpstr>  Acts 10:38</vt:lpstr>
      <vt:lpstr>John 14:16</vt:lpstr>
      <vt:lpstr>John 14:12</vt:lpstr>
      <vt:lpstr>    John 14:26</vt:lpstr>
      <vt:lpstr> Ephesians 3:20</vt:lpstr>
      <vt:lpstr> 2Corinthians 9:10-11</vt:lpstr>
      <vt:lpstr>           1 John 3:1</vt:lpstr>
      <vt:lpstr>Jude 24</vt:lpstr>
      <vt:lpstr>        Prayer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stevo</dc:creator>
  <cp:lastModifiedBy>Douglas Martin</cp:lastModifiedBy>
  <cp:revision>48</cp:revision>
  <dcterms:created xsi:type="dcterms:W3CDTF">2020-05-10T15:24:31Z</dcterms:created>
  <dcterms:modified xsi:type="dcterms:W3CDTF">2020-07-22T17:23:21Z</dcterms:modified>
</cp:coreProperties>
</file>