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79" r:id="rId4"/>
    <p:sldId id="259" r:id="rId5"/>
    <p:sldId id="272" r:id="rId6"/>
    <p:sldId id="287" r:id="rId7"/>
    <p:sldId id="285" r:id="rId8"/>
    <p:sldId id="288" r:id="rId9"/>
    <p:sldId id="289" r:id="rId10"/>
    <p:sldId id="260" r:id="rId11"/>
    <p:sldId id="261" r:id="rId12"/>
    <p:sldId id="281" r:id="rId13"/>
    <p:sldId id="264" r:id="rId14"/>
    <p:sldId id="283" r:id="rId15"/>
    <p:sldId id="267" r:id="rId16"/>
    <p:sldId id="269" r:id="rId17"/>
    <p:sldId id="278" r:id="rId18"/>
    <p:sldId id="270" r:id="rId19"/>
    <p:sldId id="273" r:id="rId20"/>
    <p:sldId id="274" r:id="rId21"/>
    <p:sldId id="275" r:id="rId22"/>
    <p:sldId id="276" r:id="rId23"/>
    <p:sldId id="290" r:id="rId24"/>
    <p:sldId id="271"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55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91E8284-46B0-4FA7-8001-9C6C7BEBC0C1}" type="datetimeFigureOut">
              <a:rPr lang="en-US" smtClean="0"/>
              <a:t>07/15/2020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D95F319-6AC1-4312-960A-0B78826AE7E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91E8284-46B0-4FA7-8001-9C6C7BEBC0C1}" type="datetimeFigureOut">
              <a:rPr lang="en-US" smtClean="0"/>
              <a:t>07/15/2020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95F319-6AC1-4312-960A-0B78826AE7E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91E8284-46B0-4FA7-8001-9C6C7BEBC0C1}" type="datetimeFigureOut">
              <a:rPr lang="en-US" smtClean="0"/>
              <a:t>07/15/2020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95F319-6AC1-4312-960A-0B78826AE7E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91E8284-46B0-4FA7-8001-9C6C7BEBC0C1}" type="datetimeFigureOut">
              <a:rPr lang="en-US" smtClean="0"/>
              <a:t>07/15/2020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95F319-6AC1-4312-960A-0B78826AE7E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91E8284-46B0-4FA7-8001-9C6C7BEBC0C1}" type="datetimeFigureOut">
              <a:rPr lang="en-US" smtClean="0"/>
              <a:t>07/15/2020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95F319-6AC1-4312-960A-0B78826AE7E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91E8284-46B0-4FA7-8001-9C6C7BEBC0C1}" type="datetimeFigureOut">
              <a:rPr lang="en-US" smtClean="0"/>
              <a:t>07/15/2020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95F319-6AC1-4312-960A-0B78826AE7E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91E8284-46B0-4FA7-8001-9C6C7BEBC0C1}" type="datetimeFigureOut">
              <a:rPr lang="en-US" smtClean="0"/>
              <a:t>07/15/2020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95F319-6AC1-4312-960A-0B78826AE7E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a:t>Click to edit Master title style</a:t>
            </a:r>
          </a:p>
        </p:txBody>
      </p:sp>
      <p:sp>
        <p:nvSpPr>
          <p:cNvPr id="7" name="Date Placeholder 6"/>
          <p:cNvSpPr>
            <a:spLocks noGrp="1"/>
          </p:cNvSpPr>
          <p:nvPr>
            <p:ph type="dt" sz="half" idx="10"/>
          </p:nvPr>
        </p:nvSpPr>
        <p:spPr/>
        <p:txBody>
          <a:bodyPr/>
          <a:lstStyle/>
          <a:p>
            <a:fld id="{691E8284-46B0-4FA7-8001-9C6C7BEBC0C1}" type="datetimeFigureOut">
              <a:rPr lang="en-US" smtClean="0"/>
              <a:t>07/15/2020</a:t>
            </a:fld>
            <a:endParaRPr lang="en-US"/>
          </a:p>
        </p:txBody>
      </p:sp>
      <p:sp>
        <p:nvSpPr>
          <p:cNvPr id="8" name="Slide Number Placeholder 7"/>
          <p:cNvSpPr>
            <a:spLocks noGrp="1"/>
          </p:cNvSpPr>
          <p:nvPr>
            <p:ph type="sldNum" sz="quarter" idx="11"/>
          </p:nvPr>
        </p:nvSpPr>
        <p:spPr/>
        <p:txBody>
          <a:bodyPr/>
          <a:lstStyle/>
          <a:p>
            <a:fld id="{1D95F319-6AC1-4312-960A-0B78826AE7E5}"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1E8284-46B0-4FA7-8001-9C6C7BEBC0C1}" type="datetimeFigureOut">
              <a:rPr lang="en-US" smtClean="0"/>
              <a:t>07/15/2020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95F319-6AC1-4312-960A-0B78826AE7E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91E8284-46B0-4FA7-8001-9C6C7BEBC0C1}" type="datetimeFigureOut">
              <a:rPr lang="en-US" smtClean="0"/>
              <a:t>07/15/2020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1D95F319-6AC1-4312-960A-0B78826AE7E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691E8284-46B0-4FA7-8001-9C6C7BEBC0C1}" type="datetimeFigureOut">
              <a:rPr lang="en-US" smtClean="0"/>
              <a:t>07/15/2020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95F319-6AC1-4312-960A-0B78826AE7E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a:t>Click to edit Master title style</a:t>
            </a:r>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691E8284-46B0-4FA7-8001-9C6C7BEBC0C1}" type="datetimeFigureOut">
              <a:rPr lang="en-US" smtClean="0"/>
              <a:t>07/15/2020</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1D95F319-6AC1-4312-960A-0B78826AE7E5}"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7" y="914400"/>
            <a:ext cx="9144000" cy="4525963"/>
          </a:xfrm>
        </p:spPr>
        <p:txBody>
          <a:bodyPr>
            <a:normAutofit fontScale="77500" lnSpcReduction="20000"/>
          </a:bodyPr>
          <a:lstStyle/>
          <a:p>
            <a:pPr marL="0" indent="0" algn="ctr">
              <a:buNone/>
            </a:pPr>
            <a:r>
              <a:rPr lang="en-US" sz="7200" b="1" dirty="0"/>
              <a:t> IS GOD GOOD TO EVERYONE OR</a:t>
            </a:r>
          </a:p>
          <a:p>
            <a:pPr marL="0" indent="0" algn="ctr">
              <a:buNone/>
            </a:pPr>
            <a:r>
              <a:rPr lang="en-US" sz="7200" b="1" dirty="0"/>
              <a:t>CHRISTIANS ONLY?</a:t>
            </a:r>
          </a:p>
          <a:p>
            <a:pPr marL="0" indent="0" algn="ctr">
              <a:buNone/>
            </a:pPr>
            <a:endParaRPr lang="en-US" sz="2600" b="1" dirty="0"/>
          </a:p>
          <a:p>
            <a:pPr marL="0" indent="0" algn="ctr">
              <a:buNone/>
            </a:pPr>
            <a:endParaRPr lang="en-US" sz="2600" b="1" dirty="0"/>
          </a:p>
          <a:p>
            <a:pPr marL="0" indent="0" algn="ctr">
              <a:buNone/>
            </a:pPr>
            <a:endParaRPr lang="en-US" sz="4000" b="1" dirty="0"/>
          </a:p>
          <a:p>
            <a:pPr marL="0" indent="0" algn="ctr">
              <a:buNone/>
            </a:pPr>
            <a:endParaRPr lang="en-US" sz="4000" b="1" dirty="0"/>
          </a:p>
          <a:p>
            <a:pPr marL="0" indent="0" algn="ctr">
              <a:buNone/>
            </a:pPr>
            <a:r>
              <a:rPr lang="en-US" sz="2600" b="1" dirty="0"/>
              <a:t> </a:t>
            </a:r>
            <a:endParaRPr lang="en-US" sz="2600" dirty="0"/>
          </a:p>
        </p:txBody>
      </p:sp>
    </p:spTree>
    <p:extLst>
      <p:ext uri="{BB962C8B-B14F-4D97-AF65-F5344CB8AC3E}">
        <p14:creationId xmlns:p14="http://schemas.microsoft.com/office/powerpoint/2010/main" val="3358810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Special attention</a:t>
            </a:r>
          </a:p>
        </p:txBody>
      </p:sp>
      <p:sp>
        <p:nvSpPr>
          <p:cNvPr id="3" name="Content Placeholder 2"/>
          <p:cNvSpPr>
            <a:spLocks noGrp="1"/>
          </p:cNvSpPr>
          <p:nvPr>
            <p:ph idx="1"/>
          </p:nvPr>
        </p:nvSpPr>
        <p:spPr>
          <a:xfrm>
            <a:off x="457200" y="1600200"/>
            <a:ext cx="8153400" cy="4525963"/>
          </a:xfrm>
        </p:spPr>
        <p:txBody>
          <a:bodyPr>
            <a:normAutofit/>
          </a:bodyPr>
          <a:lstStyle/>
          <a:p>
            <a:pPr marL="36576" indent="0">
              <a:buNone/>
            </a:pPr>
            <a:endParaRPr lang="en-US" b="1" dirty="0"/>
          </a:p>
          <a:p>
            <a:pPr marL="36576" indent="0">
              <a:buNone/>
            </a:pPr>
            <a:r>
              <a:rPr lang="en-US" sz="4300" b="1" dirty="0"/>
              <a:t>I can love all the kids in the neighborhood, but </a:t>
            </a:r>
            <a:r>
              <a:rPr lang="en-US" sz="4300" b="1" u="sng" dirty="0"/>
              <a:t>my own kids </a:t>
            </a:r>
            <a:r>
              <a:rPr lang="en-US" sz="4300" b="1" dirty="0"/>
              <a:t>will get special attention.  I’m their father.</a:t>
            </a:r>
          </a:p>
        </p:txBody>
      </p:sp>
    </p:spTree>
    <p:extLst>
      <p:ext uri="{BB962C8B-B14F-4D97-AF65-F5344CB8AC3E}">
        <p14:creationId xmlns:p14="http://schemas.microsoft.com/office/powerpoint/2010/main" val="687408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Favorites of God</a:t>
            </a:r>
          </a:p>
        </p:txBody>
      </p:sp>
      <p:sp>
        <p:nvSpPr>
          <p:cNvPr id="3" name="Content Placeholder 2"/>
          <p:cNvSpPr>
            <a:spLocks noGrp="1"/>
          </p:cNvSpPr>
          <p:nvPr>
            <p:ph idx="1"/>
          </p:nvPr>
        </p:nvSpPr>
        <p:spPr>
          <a:xfrm>
            <a:off x="914400" y="1676400"/>
            <a:ext cx="7848600" cy="4525963"/>
          </a:xfrm>
        </p:spPr>
        <p:txBody>
          <a:bodyPr>
            <a:normAutofit lnSpcReduction="10000"/>
          </a:bodyPr>
          <a:lstStyle/>
          <a:p>
            <a:pPr marL="36576" indent="0">
              <a:buNone/>
            </a:pPr>
            <a:endParaRPr lang="en-US" b="1" dirty="0"/>
          </a:p>
          <a:p>
            <a:pPr marL="36576" indent="0">
              <a:buNone/>
            </a:pPr>
            <a:r>
              <a:rPr lang="en-US" sz="4000" b="1" dirty="0"/>
              <a:t>Does God play favorites?</a:t>
            </a:r>
          </a:p>
          <a:p>
            <a:pPr marL="36576" indent="0">
              <a:buNone/>
            </a:pPr>
            <a:r>
              <a:rPr lang="en-US" sz="4000" b="1" dirty="0"/>
              <a:t>What about Israel?</a:t>
            </a:r>
          </a:p>
          <a:p>
            <a:pPr marL="36576" indent="0">
              <a:buNone/>
            </a:pPr>
            <a:r>
              <a:rPr lang="en-US" sz="4000" b="1" dirty="0"/>
              <a:t>He favors faith, because without it there is no access </a:t>
            </a:r>
          </a:p>
          <a:p>
            <a:pPr marL="36576" indent="0">
              <a:buNone/>
            </a:pPr>
            <a:r>
              <a:rPr lang="en-US" sz="4000" b="1" dirty="0"/>
              <a:t>to the blessings of God.</a:t>
            </a:r>
          </a:p>
          <a:p>
            <a:pPr marL="36576" indent="0">
              <a:buNone/>
            </a:pPr>
            <a:r>
              <a:rPr lang="en-US" dirty="0"/>
              <a:t> </a:t>
            </a:r>
          </a:p>
        </p:txBody>
      </p:sp>
    </p:spTree>
    <p:extLst>
      <p:ext uri="{BB962C8B-B14F-4D97-AF65-F5344CB8AC3E}">
        <p14:creationId xmlns:p14="http://schemas.microsoft.com/office/powerpoint/2010/main" val="1339610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What about the Gentiles?</a:t>
            </a:r>
          </a:p>
        </p:txBody>
      </p:sp>
      <p:sp>
        <p:nvSpPr>
          <p:cNvPr id="3" name="Content Placeholder 2"/>
          <p:cNvSpPr>
            <a:spLocks noGrp="1"/>
          </p:cNvSpPr>
          <p:nvPr>
            <p:ph idx="1"/>
          </p:nvPr>
        </p:nvSpPr>
        <p:spPr>
          <a:xfrm>
            <a:off x="914400" y="1676400"/>
            <a:ext cx="8077200" cy="4525963"/>
          </a:xfrm>
        </p:spPr>
        <p:txBody>
          <a:bodyPr>
            <a:normAutofit/>
          </a:bodyPr>
          <a:lstStyle/>
          <a:p>
            <a:pPr marL="36576" indent="0">
              <a:buNone/>
            </a:pPr>
            <a:endParaRPr lang="en-US" b="1" dirty="0"/>
          </a:p>
          <a:p>
            <a:pPr marL="36576" indent="0">
              <a:buNone/>
            </a:pPr>
            <a:r>
              <a:rPr lang="en-US" sz="4000" b="1" dirty="0"/>
              <a:t>The question in Jesus’ day was, “Would God include the Gentiles in the offer of salvation?”</a:t>
            </a:r>
          </a:p>
          <a:p>
            <a:pPr marL="36576" indent="0">
              <a:buNone/>
            </a:pPr>
            <a:r>
              <a:rPr lang="en-US" dirty="0"/>
              <a:t> </a:t>
            </a:r>
          </a:p>
        </p:txBody>
      </p:sp>
    </p:spTree>
    <p:extLst>
      <p:ext uri="{BB962C8B-B14F-4D97-AF65-F5344CB8AC3E}">
        <p14:creationId xmlns:p14="http://schemas.microsoft.com/office/powerpoint/2010/main" val="1256960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John 1:11-12</a:t>
            </a:r>
          </a:p>
        </p:txBody>
      </p:sp>
      <p:sp>
        <p:nvSpPr>
          <p:cNvPr id="3" name="Content Placeholder 2"/>
          <p:cNvSpPr>
            <a:spLocks noGrp="1"/>
          </p:cNvSpPr>
          <p:nvPr>
            <p:ph idx="1"/>
          </p:nvPr>
        </p:nvSpPr>
        <p:spPr>
          <a:xfrm>
            <a:off x="457200" y="1600200"/>
            <a:ext cx="8382000" cy="4525963"/>
          </a:xfrm>
        </p:spPr>
        <p:txBody>
          <a:bodyPr>
            <a:normAutofit/>
          </a:bodyPr>
          <a:lstStyle/>
          <a:p>
            <a:pPr marL="0" indent="0">
              <a:buNone/>
            </a:pPr>
            <a:r>
              <a:rPr lang="en-US" sz="4000" b="1" dirty="0"/>
              <a:t>11 He came to his own, and his own people  did not receive him. 12 But to </a:t>
            </a:r>
            <a:r>
              <a:rPr lang="en-US" sz="4000" b="1" u="sng" dirty="0"/>
              <a:t>all who received him</a:t>
            </a:r>
            <a:r>
              <a:rPr lang="en-US" sz="4000" b="1" dirty="0"/>
              <a:t>, who believed in his name, he gave the right to become children of God.  </a:t>
            </a:r>
            <a:r>
              <a:rPr lang="en-US" sz="2400" b="1" dirty="0"/>
              <a:t>ESV</a:t>
            </a:r>
          </a:p>
          <a:p>
            <a:pPr marL="0" indent="0">
              <a:buNone/>
            </a:pPr>
            <a:endParaRPr lang="en-US" b="1" dirty="0"/>
          </a:p>
          <a:p>
            <a:pPr marL="0" indent="0">
              <a:buNone/>
            </a:pPr>
            <a:endParaRPr lang="en-US" b="1" dirty="0"/>
          </a:p>
        </p:txBody>
      </p:sp>
    </p:spTree>
    <p:extLst>
      <p:ext uri="{BB962C8B-B14F-4D97-AF65-F5344CB8AC3E}">
        <p14:creationId xmlns:p14="http://schemas.microsoft.com/office/powerpoint/2010/main" val="3026252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WELCOMING</a:t>
            </a:r>
            <a:r>
              <a:rPr lang="en-US" b="1" dirty="0"/>
              <a:t> CHRIST</a:t>
            </a:r>
          </a:p>
        </p:txBody>
      </p:sp>
      <p:sp>
        <p:nvSpPr>
          <p:cNvPr id="3" name="Content Placeholder 2"/>
          <p:cNvSpPr>
            <a:spLocks noGrp="1"/>
          </p:cNvSpPr>
          <p:nvPr>
            <p:ph idx="1"/>
          </p:nvPr>
        </p:nvSpPr>
        <p:spPr>
          <a:xfrm>
            <a:off x="457200" y="1600200"/>
            <a:ext cx="8382000" cy="4525963"/>
          </a:xfrm>
        </p:spPr>
        <p:txBody>
          <a:bodyPr>
            <a:normAutofit/>
          </a:bodyPr>
          <a:lstStyle/>
          <a:p>
            <a:pPr marL="0" indent="0">
              <a:buNone/>
            </a:pPr>
            <a:r>
              <a:rPr lang="en-US" sz="4000" b="1" dirty="0"/>
              <a:t>God’s goodness has nothing to do with race, creed, or color, rich or poor, but a person welcoming and following Jesus as Lord.</a:t>
            </a:r>
            <a:endParaRPr lang="en-US" sz="2400" b="1" dirty="0"/>
          </a:p>
          <a:p>
            <a:pPr marL="0" indent="0">
              <a:buNone/>
            </a:pPr>
            <a:endParaRPr lang="en-US" b="1" dirty="0"/>
          </a:p>
          <a:p>
            <a:pPr marL="0" indent="0">
              <a:buNone/>
            </a:pPr>
            <a:endParaRPr lang="en-US" b="1" dirty="0"/>
          </a:p>
        </p:txBody>
      </p:sp>
    </p:spTree>
    <p:extLst>
      <p:ext uri="{BB962C8B-B14F-4D97-AF65-F5344CB8AC3E}">
        <p14:creationId xmlns:p14="http://schemas.microsoft.com/office/powerpoint/2010/main" val="27771878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467600" cy="1143000"/>
          </a:xfrm>
        </p:spPr>
        <p:txBody>
          <a:bodyPr>
            <a:normAutofit/>
          </a:bodyPr>
          <a:lstStyle/>
          <a:p>
            <a:r>
              <a:rPr lang="en-US" dirty="0"/>
              <a:t>              </a:t>
            </a:r>
            <a:r>
              <a:rPr lang="en-US" b="1" dirty="0"/>
              <a:t>EXCLUSIVISM</a:t>
            </a:r>
          </a:p>
        </p:txBody>
      </p:sp>
      <p:sp>
        <p:nvSpPr>
          <p:cNvPr id="3" name="Content Placeholder 2"/>
          <p:cNvSpPr>
            <a:spLocks noGrp="1"/>
          </p:cNvSpPr>
          <p:nvPr>
            <p:ph idx="1"/>
          </p:nvPr>
        </p:nvSpPr>
        <p:spPr>
          <a:xfrm>
            <a:off x="457200" y="1600200"/>
            <a:ext cx="8382000" cy="4525963"/>
          </a:xfrm>
        </p:spPr>
        <p:txBody>
          <a:bodyPr>
            <a:normAutofit/>
          </a:bodyPr>
          <a:lstStyle/>
          <a:p>
            <a:pPr marL="36576" indent="0" algn="ctr">
              <a:buNone/>
            </a:pPr>
            <a:endParaRPr lang="en-US" sz="4000" b="1" dirty="0"/>
          </a:p>
          <a:p>
            <a:pPr marL="36576" indent="0" algn="ctr">
              <a:buNone/>
            </a:pPr>
            <a:r>
              <a:rPr lang="en-US" sz="4000" b="1" dirty="0"/>
              <a:t>Is Christianity an exclusive, limited, elite group of people?          </a:t>
            </a:r>
          </a:p>
        </p:txBody>
      </p:sp>
    </p:spTree>
    <p:extLst>
      <p:ext uri="{BB962C8B-B14F-4D97-AF65-F5344CB8AC3E}">
        <p14:creationId xmlns:p14="http://schemas.microsoft.com/office/powerpoint/2010/main" val="258842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467600" cy="1143000"/>
          </a:xfrm>
        </p:spPr>
        <p:txBody>
          <a:bodyPr>
            <a:normAutofit/>
          </a:bodyPr>
          <a:lstStyle/>
          <a:p>
            <a:r>
              <a:rPr lang="en-US" dirty="0"/>
              <a:t>  </a:t>
            </a:r>
            <a:r>
              <a:rPr lang="en-US" b="1" dirty="0"/>
              <a:t>GRACE IS FOR EVERYONE</a:t>
            </a:r>
          </a:p>
        </p:txBody>
      </p:sp>
      <p:sp>
        <p:nvSpPr>
          <p:cNvPr id="3" name="Content Placeholder 2"/>
          <p:cNvSpPr>
            <a:spLocks noGrp="1"/>
          </p:cNvSpPr>
          <p:nvPr>
            <p:ph idx="1"/>
          </p:nvPr>
        </p:nvSpPr>
        <p:spPr>
          <a:xfrm>
            <a:off x="381000" y="1524000"/>
            <a:ext cx="8915400" cy="4525963"/>
          </a:xfrm>
        </p:spPr>
        <p:txBody>
          <a:bodyPr>
            <a:normAutofit/>
          </a:bodyPr>
          <a:lstStyle/>
          <a:p>
            <a:pPr marL="36576" indent="0">
              <a:buNone/>
            </a:pPr>
            <a:endParaRPr lang="en-US" dirty="0"/>
          </a:p>
          <a:p>
            <a:pPr marL="36576" indent="0">
              <a:buNone/>
            </a:pPr>
            <a:r>
              <a:rPr lang="en-US" sz="4000" b="1" dirty="0"/>
              <a:t>Grace is for everyone, but it </a:t>
            </a:r>
          </a:p>
          <a:p>
            <a:pPr marL="36576" indent="0">
              <a:buNone/>
            </a:pPr>
            <a:r>
              <a:rPr lang="en-US" sz="4000" b="1" dirty="0"/>
              <a:t>cannot flow to the faithless, the doubtful, the selfish, and the disobedient.</a:t>
            </a:r>
          </a:p>
          <a:p>
            <a:pPr marL="36576" indent="0">
              <a:buNone/>
            </a:pPr>
            <a:endParaRPr lang="en-US" sz="3200" b="1" dirty="0"/>
          </a:p>
          <a:p>
            <a:pPr marL="36576" indent="0">
              <a:buNone/>
            </a:pPr>
            <a:endParaRPr lang="en-US" sz="3200" b="1" dirty="0"/>
          </a:p>
        </p:txBody>
      </p:sp>
    </p:spTree>
    <p:extLst>
      <p:ext uri="{BB962C8B-B14F-4D97-AF65-F5344CB8AC3E}">
        <p14:creationId xmlns:p14="http://schemas.microsoft.com/office/powerpoint/2010/main" val="4824110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467600" cy="1143000"/>
          </a:xfrm>
        </p:spPr>
        <p:txBody>
          <a:bodyPr>
            <a:normAutofit/>
          </a:bodyPr>
          <a:lstStyle/>
          <a:p>
            <a:r>
              <a:rPr lang="en-US" dirty="0"/>
              <a:t>                  </a:t>
            </a:r>
            <a:r>
              <a:rPr lang="en-US" b="1" dirty="0"/>
              <a:t>WHY?</a:t>
            </a:r>
          </a:p>
        </p:txBody>
      </p:sp>
      <p:sp>
        <p:nvSpPr>
          <p:cNvPr id="3" name="Content Placeholder 2"/>
          <p:cNvSpPr>
            <a:spLocks noGrp="1"/>
          </p:cNvSpPr>
          <p:nvPr>
            <p:ph idx="1"/>
          </p:nvPr>
        </p:nvSpPr>
        <p:spPr>
          <a:xfrm>
            <a:off x="685800" y="1447800"/>
            <a:ext cx="8915400" cy="4525963"/>
          </a:xfrm>
        </p:spPr>
        <p:txBody>
          <a:bodyPr>
            <a:normAutofit/>
          </a:bodyPr>
          <a:lstStyle/>
          <a:p>
            <a:pPr marL="36576" indent="0">
              <a:buNone/>
            </a:pPr>
            <a:endParaRPr lang="en-US" dirty="0"/>
          </a:p>
          <a:p>
            <a:pPr marL="36576" indent="0">
              <a:buNone/>
            </a:pPr>
            <a:r>
              <a:rPr lang="en-US" sz="4000" b="1" dirty="0"/>
              <a:t>In the Exodus, God wanted everyone to enter the promise </a:t>
            </a:r>
          </a:p>
          <a:p>
            <a:pPr marL="36576" indent="0">
              <a:buNone/>
            </a:pPr>
            <a:r>
              <a:rPr lang="en-US" sz="4000" b="1" dirty="0"/>
              <a:t>land, but not all did.</a:t>
            </a:r>
          </a:p>
          <a:p>
            <a:pPr marL="36576" indent="0">
              <a:buNone/>
            </a:pPr>
            <a:endParaRPr lang="en-US" sz="3200" b="1" dirty="0"/>
          </a:p>
          <a:p>
            <a:pPr marL="36576" indent="0">
              <a:buNone/>
            </a:pPr>
            <a:endParaRPr lang="en-US" sz="3200" b="1" dirty="0"/>
          </a:p>
        </p:txBody>
      </p:sp>
    </p:spTree>
    <p:extLst>
      <p:ext uri="{BB962C8B-B14F-4D97-AF65-F5344CB8AC3E}">
        <p14:creationId xmlns:p14="http://schemas.microsoft.com/office/powerpoint/2010/main" val="10984085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467600" cy="1143000"/>
          </a:xfrm>
        </p:spPr>
        <p:txBody>
          <a:bodyPr>
            <a:normAutofit/>
          </a:bodyPr>
          <a:lstStyle/>
          <a:p>
            <a:r>
              <a:rPr lang="en-US" dirty="0"/>
              <a:t>  These things cut them off</a:t>
            </a:r>
          </a:p>
        </p:txBody>
      </p:sp>
      <p:sp>
        <p:nvSpPr>
          <p:cNvPr id="3" name="Content Placeholder 2"/>
          <p:cNvSpPr>
            <a:spLocks noGrp="1"/>
          </p:cNvSpPr>
          <p:nvPr>
            <p:ph idx="1"/>
          </p:nvPr>
        </p:nvSpPr>
        <p:spPr>
          <a:xfrm>
            <a:off x="762000" y="1600200"/>
            <a:ext cx="8382000" cy="4525963"/>
          </a:xfrm>
        </p:spPr>
        <p:txBody>
          <a:bodyPr>
            <a:normAutofit fontScale="92500" lnSpcReduction="10000"/>
          </a:bodyPr>
          <a:lstStyle/>
          <a:p>
            <a:pPr marL="36576" indent="0">
              <a:buNone/>
            </a:pPr>
            <a:endParaRPr lang="en-US" dirty="0"/>
          </a:p>
          <a:p>
            <a:pPr marL="36576" indent="0">
              <a:buNone/>
            </a:pPr>
            <a:r>
              <a:rPr lang="en-US" sz="4000" b="1" dirty="0"/>
              <a:t>They were stubborn.</a:t>
            </a:r>
          </a:p>
          <a:p>
            <a:pPr marL="36576" indent="0">
              <a:buNone/>
            </a:pPr>
            <a:r>
              <a:rPr lang="en-US" sz="4000" b="1" dirty="0"/>
              <a:t>They complained.</a:t>
            </a:r>
          </a:p>
          <a:p>
            <a:pPr marL="36576" indent="0">
              <a:buNone/>
            </a:pPr>
            <a:r>
              <a:rPr lang="en-US" sz="4000" b="1" dirty="0"/>
              <a:t>They were faithless.</a:t>
            </a:r>
          </a:p>
          <a:p>
            <a:pPr marL="36576" indent="0">
              <a:buNone/>
            </a:pPr>
            <a:r>
              <a:rPr lang="en-US" sz="4000" b="1" dirty="0"/>
              <a:t>They were disobedient.</a:t>
            </a:r>
          </a:p>
          <a:p>
            <a:pPr marL="36576" indent="0">
              <a:buNone/>
            </a:pPr>
            <a:r>
              <a:rPr lang="en-US" sz="4000" b="1" dirty="0"/>
              <a:t>They opposed Moses.</a:t>
            </a:r>
          </a:p>
          <a:p>
            <a:pPr marL="36576" indent="0">
              <a:buNone/>
            </a:pPr>
            <a:r>
              <a:rPr lang="en-US" sz="4000" b="1" dirty="0"/>
              <a:t>They opposed God.</a:t>
            </a:r>
          </a:p>
        </p:txBody>
      </p:sp>
    </p:spTree>
    <p:extLst>
      <p:ext uri="{BB962C8B-B14F-4D97-AF65-F5344CB8AC3E}">
        <p14:creationId xmlns:p14="http://schemas.microsoft.com/office/powerpoint/2010/main" val="26378137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467600" cy="1143000"/>
          </a:xfrm>
        </p:spPr>
        <p:txBody>
          <a:bodyPr>
            <a:normAutofit/>
          </a:bodyPr>
          <a:lstStyle/>
          <a:p>
            <a:r>
              <a:rPr lang="en-US" dirty="0"/>
              <a:t>  Hebrews 4:2</a:t>
            </a:r>
          </a:p>
        </p:txBody>
      </p:sp>
      <p:sp>
        <p:nvSpPr>
          <p:cNvPr id="3" name="Content Placeholder 2"/>
          <p:cNvSpPr>
            <a:spLocks noGrp="1"/>
          </p:cNvSpPr>
          <p:nvPr>
            <p:ph idx="1"/>
          </p:nvPr>
        </p:nvSpPr>
        <p:spPr>
          <a:xfrm>
            <a:off x="762000" y="1600200"/>
            <a:ext cx="8382000" cy="4525963"/>
          </a:xfrm>
        </p:spPr>
        <p:txBody>
          <a:bodyPr>
            <a:normAutofit/>
          </a:bodyPr>
          <a:lstStyle/>
          <a:p>
            <a:pPr marL="36576" indent="0">
              <a:buNone/>
            </a:pPr>
            <a:r>
              <a:rPr lang="en-US" sz="4000" b="1" dirty="0"/>
              <a:t>Good news came to us just as </a:t>
            </a:r>
          </a:p>
          <a:p>
            <a:pPr marL="36576" indent="0">
              <a:buNone/>
            </a:pPr>
            <a:r>
              <a:rPr lang="en-US" sz="4000" b="1" dirty="0"/>
              <a:t>to them, but the message they heard did not benefit them, because they did not unite their faith with what they heard.  </a:t>
            </a:r>
            <a:endParaRPr lang="en-US" sz="2600" b="1" dirty="0"/>
          </a:p>
        </p:txBody>
      </p:sp>
    </p:spTree>
    <p:extLst>
      <p:ext uri="{BB962C8B-B14F-4D97-AF65-F5344CB8AC3E}">
        <p14:creationId xmlns:p14="http://schemas.microsoft.com/office/powerpoint/2010/main" val="208910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James 1:16-17</a:t>
            </a:r>
          </a:p>
        </p:txBody>
      </p:sp>
      <p:sp>
        <p:nvSpPr>
          <p:cNvPr id="3" name="Content Placeholder 2"/>
          <p:cNvSpPr>
            <a:spLocks noGrp="1"/>
          </p:cNvSpPr>
          <p:nvPr>
            <p:ph idx="1"/>
          </p:nvPr>
        </p:nvSpPr>
        <p:spPr>
          <a:xfrm>
            <a:off x="609600" y="1600200"/>
            <a:ext cx="8382000" cy="4525963"/>
          </a:xfrm>
        </p:spPr>
        <p:txBody>
          <a:bodyPr>
            <a:normAutofit fontScale="92500" lnSpcReduction="10000"/>
          </a:bodyPr>
          <a:lstStyle/>
          <a:p>
            <a:pPr marL="36576" indent="0">
              <a:buNone/>
            </a:pPr>
            <a:endParaRPr lang="en-US" dirty="0"/>
          </a:p>
          <a:p>
            <a:pPr marL="36576" indent="0">
              <a:buNone/>
            </a:pPr>
            <a:r>
              <a:rPr lang="en-US" sz="4300" b="1" dirty="0"/>
              <a:t>16 Do not be deceived, my beloved brothers. 17  Every good and perfect gift is from above, coming down from the Father of lights with whom there is no variation or shadow due to change.   </a:t>
            </a:r>
            <a:r>
              <a:rPr lang="en-US" sz="4300" b="1" dirty="0" err="1"/>
              <a:t>esv</a:t>
            </a:r>
            <a:endParaRPr lang="en-US" sz="4300" b="1" dirty="0"/>
          </a:p>
          <a:p>
            <a:pPr marL="36576" indent="0">
              <a:buNone/>
            </a:pPr>
            <a:endParaRPr lang="en-US" sz="4300" b="1" dirty="0"/>
          </a:p>
          <a:p>
            <a:pPr marL="0" indent="0">
              <a:buNone/>
            </a:pPr>
            <a:endParaRPr lang="en-US" b="1" dirty="0"/>
          </a:p>
        </p:txBody>
      </p:sp>
    </p:spTree>
    <p:extLst>
      <p:ext uri="{BB962C8B-B14F-4D97-AF65-F5344CB8AC3E}">
        <p14:creationId xmlns:p14="http://schemas.microsoft.com/office/powerpoint/2010/main" val="6788121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467600" cy="1143000"/>
          </a:xfrm>
        </p:spPr>
        <p:txBody>
          <a:bodyPr>
            <a:normAutofit/>
          </a:bodyPr>
          <a:lstStyle/>
          <a:p>
            <a:r>
              <a:rPr lang="en-US" dirty="0"/>
              <a:t>          </a:t>
            </a:r>
            <a:r>
              <a:rPr lang="en-US" b="1" dirty="0"/>
              <a:t>NOT AUTOMATIC</a:t>
            </a:r>
          </a:p>
        </p:txBody>
      </p:sp>
      <p:sp>
        <p:nvSpPr>
          <p:cNvPr id="3" name="Content Placeholder 2"/>
          <p:cNvSpPr>
            <a:spLocks noGrp="1"/>
          </p:cNvSpPr>
          <p:nvPr>
            <p:ph idx="1"/>
          </p:nvPr>
        </p:nvSpPr>
        <p:spPr>
          <a:xfrm>
            <a:off x="762000" y="1600200"/>
            <a:ext cx="8382000" cy="4525963"/>
          </a:xfrm>
        </p:spPr>
        <p:txBody>
          <a:bodyPr>
            <a:normAutofit/>
          </a:bodyPr>
          <a:lstStyle/>
          <a:p>
            <a:pPr marL="36576" indent="0">
              <a:buNone/>
            </a:pPr>
            <a:endParaRPr lang="en-US" dirty="0"/>
          </a:p>
          <a:p>
            <a:pPr marL="36576" indent="0">
              <a:buNone/>
            </a:pPr>
            <a:r>
              <a:rPr lang="en-US" sz="4000" b="1" dirty="0"/>
              <a:t>The anointing, the blessing, answered prayer, the presence </a:t>
            </a:r>
          </a:p>
          <a:p>
            <a:pPr marL="36576" indent="0">
              <a:buNone/>
            </a:pPr>
            <a:r>
              <a:rPr lang="en-US" sz="4000" b="1" dirty="0"/>
              <a:t>of God is not automatic.</a:t>
            </a:r>
            <a:endParaRPr lang="en-US" sz="2000" b="1" dirty="0"/>
          </a:p>
        </p:txBody>
      </p:sp>
    </p:spTree>
    <p:extLst>
      <p:ext uri="{BB962C8B-B14F-4D97-AF65-F5344CB8AC3E}">
        <p14:creationId xmlns:p14="http://schemas.microsoft.com/office/powerpoint/2010/main" val="481316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467600" cy="1143000"/>
          </a:xfrm>
        </p:spPr>
        <p:txBody>
          <a:bodyPr>
            <a:normAutofit/>
          </a:bodyPr>
          <a:lstStyle/>
          <a:p>
            <a:r>
              <a:rPr lang="en-US" dirty="0"/>
              <a:t>  Is God moving in your life?</a:t>
            </a:r>
          </a:p>
        </p:txBody>
      </p:sp>
      <p:sp>
        <p:nvSpPr>
          <p:cNvPr id="3" name="Content Placeholder 2"/>
          <p:cNvSpPr>
            <a:spLocks noGrp="1"/>
          </p:cNvSpPr>
          <p:nvPr>
            <p:ph idx="1"/>
          </p:nvPr>
        </p:nvSpPr>
        <p:spPr>
          <a:xfrm>
            <a:off x="762000" y="1600200"/>
            <a:ext cx="8382000" cy="4525963"/>
          </a:xfrm>
        </p:spPr>
        <p:txBody>
          <a:bodyPr>
            <a:normAutofit/>
          </a:bodyPr>
          <a:lstStyle/>
          <a:p>
            <a:pPr marL="36576" indent="0">
              <a:buNone/>
            </a:pPr>
            <a:endParaRPr lang="en-US" dirty="0"/>
          </a:p>
          <a:p>
            <a:pPr marL="36576" indent="0">
              <a:buNone/>
            </a:pPr>
            <a:r>
              <a:rPr lang="en-US" sz="4000" b="1" dirty="0"/>
              <a:t>Have you ever found yourself </a:t>
            </a:r>
          </a:p>
          <a:p>
            <a:pPr marL="36576" indent="0">
              <a:buNone/>
            </a:pPr>
            <a:r>
              <a:rPr lang="en-US" sz="4000" b="1" dirty="0"/>
              <a:t>in a dark lonely place, and God didn’t seem to be moving in </a:t>
            </a:r>
          </a:p>
          <a:p>
            <a:pPr marL="36576" indent="0">
              <a:buNone/>
            </a:pPr>
            <a:r>
              <a:rPr lang="en-US" sz="4000" b="1" dirty="0"/>
              <a:t>your life?</a:t>
            </a:r>
          </a:p>
          <a:p>
            <a:pPr marL="36576" indent="0">
              <a:buNone/>
            </a:pPr>
            <a:endParaRPr lang="en-US" sz="2000" b="1" dirty="0"/>
          </a:p>
        </p:txBody>
      </p:sp>
    </p:spTree>
    <p:extLst>
      <p:ext uri="{BB962C8B-B14F-4D97-AF65-F5344CB8AC3E}">
        <p14:creationId xmlns:p14="http://schemas.microsoft.com/office/powerpoint/2010/main" val="3056406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467600" cy="1143000"/>
          </a:xfrm>
        </p:spPr>
        <p:txBody>
          <a:bodyPr>
            <a:normAutofit/>
          </a:bodyPr>
          <a:lstStyle/>
          <a:p>
            <a:r>
              <a:rPr lang="en-US" dirty="0"/>
              <a:t>        NOT ENOUGH</a:t>
            </a:r>
            <a:endParaRPr lang="en-US" b="1" dirty="0"/>
          </a:p>
        </p:txBody>
      </p:sp>
      <p:sp>
        <p:nvSpPr>
          <p:cNvPr id="3" name="Content Placeholder 2"/>
          <p:cNvSpPr>
            <a:spLocks noGrp="1"/>
          </p:cNvSpPr>
          <p:nvPr>
            <p:ph idx="1"/>
          </p:nvPr>
        </p:nvSpPr>
        <p:spPr>
          <a:xfrm>
            <a:off x="762000" y="1600200"/>
            <a:ext cx="8382000" cy="4525963"/>
          </a:xfrm>
        </p:spPr>
        <p:txBody>
          <a:bodyPr>
            <a:normAutofit/>
          </a:bodyPr>
          <a:lstStyle/>
          <a:p>
            <a:pPr marL="36576" indent="0">
              <a:buNone/>
            </a:pPr>
            <a:endParaRPr lang="en-US" dirty="0"/>
          </a:p>
          <a:p>
            <a:pPr marL="36576" indent="0">
              <a:buNone/>
            </a:pPr>
            <a:r>
              <a:rPr lang="en-US" sz="4000" b="1" dirty="0"/>
              <a:t>You may go to church.</a:t>
            </a:r>
          </a:p>
          <a:p>
            <a:pPr marL="36576" indent="0">
              <a:buNone/>
            </a:pPr>
            <a:r>
              <a:rPr lang="en-US" sz="4000" b="1" dirty="0"/>
              <a:t>You may love God.</a:t>
            </a:r>
          </a:p>
          <a:p>
            <a:pPr marL="36576" indent="0">
              <a:buNone/>
            </a:pPr>
            <a:r>
              <a:rPr lang="en-US" sz="4000" b="1" dirty="0"/>
              <a:t>You may read your Bible.</a:t>
            </a:r>
          </a:p>
          <a:p>
            <a:pPr marL="36576" indent="0">
              <a:buNone/>
            </a:pPr>
            <a:r>
              <a:rPr lang="en-US" sz="4000" b="1" dirty="0"/>
              <a:t>You may pray.</a:t>
            </a:r>
          </a:p>
          <a:p>
            <a:pPr marL="36576" indent="0">
              <a:buNone/>
            </a:pPr>
            <a:r>
              <a:rPr lang="en-US" sz="4000" b="1" dirty="0"/>
              <a:t>You may try hard.</a:t>
            </a:r>
          </a:p>
          <a:p>
            <a:pPr marL="36576" indent="0">
              <a:buNone/>
            </a:pPr>
            <a:endParaRPr lang="en-US" sz="2000" b="1" dirty="0"/>
          </a:p>
        </p:txBody>
      </p:sp>
    </p:spTree>
    <p:extLst>
      <p:ext uri="{BB962C8B-B14F-4D97-AF65-F5344CB8AC3E}">
        <p14:creationId xmlns:p14="http://schemas.microsoft.com/office/powerpoint/2010/main" val="3427087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467600" cy="1143000"/>
          </a:xfrm>
        </p:spPr>
        <p:txBody>
          <a:bodyPr>
            <a:normAutofit/>
          </a:bodyPr>
          <a:lstStyle/>
          <a:p>
            <a:r>
              <a:rPr lang="en-US" dirty="0"/>
              <a:t>        Ephesians 4:32</a:t>
            </a:r>
            <a:endParaRPr lang="en-US" b="1" dirty="0"/>
          </a:p>
        </p:txBody>
      </p:sp>
      <p:sp>
        <p:nvSpPr>
          <p:cNvPr id="3" name="Content Placeholder 2"/>
          <p:cNvSpPr>
            <a:spLocks noGrp="1"/>
          </p:cNvSpPr>
          <p:nvPr>
            <p:ph idx="1"/>
          </p:nvPr>
        </p:nvSpPr>
        <p:spPr>
          <a:xfrm>
            <a:off x="762000" y="1600200"/>
            <a:ext cx="8382000" cy="4525963"/>
          </a:xfrm>
        </p:spPr>
        <p:txBody>
          <a:bodyPr>
            <a:normAutofit/>
          </a:bodyPr>
          <a:lstStyle/>
          <a:p>
            <a:pPr marL="36576" indent="0">
              <a:buNone/>
            </a:pPr>
            <a:endParaRPr lang="en-US" dirty="0"/>
          </a:p>
          <a:p>
            <a:pPr marL="36576" indent="0">
              <a:buNone/>
            </a:pPr>
            <a:r>
              <a:rPr lang="en-US" sz="4000" b="1" dirty="0"/>
              <a:t>Be kind to one another, tender- hearted, forgiving one another, just as Christ forgave you.</a:t>
            </a:r>
          </a:p>
          <a:p>
            <a:pPr marL="36576" indent="0">
              <a:buNone/>
            </a:pPr>
            <a:endParaRPr lang="en-US" sz="2000" b="1" dirty="0"/>
          </a:p>
        </p:txBody>
      </p:sp>
    </p:spTree>
    <p:extLst>
      <p:ext uri="{BB962C8B-B14F-4D97-AF65-F5344CB8AC3E}">
        <p14:creationId xmlns:p14="http://schemas.microsoft.com/office/powerpoint/2010/main" val="10998666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a:bodyPr>
          <a:lstStyle/>
          <a:p>
            <a:r>
              <a:rPr lang="en-US" dirty="0"/>
              <a:t>                    Prayer </a:t>
            </a:r>
          </a:p>
        </p:txBody>
      </p:sp>
      <p:sp>
        <p:nvSpPr>
          <p:cNvPr id="3" name="Content Placeholder 2"/>
          <p:cNvSpPr>
            <a:spLocks noGrp="1"/>
          </p:cNvSpPr>
          <p:nvPr>
            <p:ph idx="1"/>
          </p:nvPr>
        </p:nvSpPr>
        <p:spPr>
          <a:xfrm>
            <a:off x="228600" y="1143000"/>
            <a:ext cx="9067800" cy="5059363"/>
          </a:xfrm>
        </p:spPr>
        <p:txBody>
          <a:bodyPr>
            <a:noAutofit/>
          </a:bodyPr>
          <a:lstStyle/>
          <a:p>
            <a:pPr marL="0" indent="0">
              <a:buNone/>
            </a:pPr>
            <a:endParaRPr lang="en-US" sz="3600" b="1" dirty="0"/>
          </a:p>
          <a:p>
            <a:pPr marL="0" indent="0">
              <a:buNone/>
            </a:pPr>
            <a:r>
              <a:rPr lang="en-US" sz="3600" b="1" dirty="0"/>
              <a:t>God I want to experience your goodness today.  I want Your grace to flow freely </a:t>
            </a:r>
          </a:p>
          <a:p>
            <a:pPr marL="0" indent="0">
              <a:buNone/>
            </a:pPr>
            <a:r>
              <a:rPr lang="en-US" sz="3600" b="1" dirty="0"/>
              <a:t>to me and through me.  Therefore, I will walk in your Spirit--not selfishly, but living and loving like Jesus, and being good to people, just like God is. </a:t>
            </a:r>
          </a:p>
          <a:p>
            <a:pPr marL="0" indent="0">
              <a:buNone/>
            </a:pPr>
            <a:r>
              <a:rPr lang="en-US" sz="3600" b="1" dirty="0"/>
              <a:t>For Jesus </a:t>
            </a:r>
            <a:r>
              <a:rPr lang="en-US" sz="3600" b="1"/>
              <a:t>sake, amen</a:t>
            </a:r>
            <a:r>
              <a:rPr lang="en-US" sz="3600" b="1" dirty="0"/>
              <a:t>.</a:t>
            </a:r>
          </a:p>
        </p:txBody>
      </p:sp>
    </p:spTree>
    <p:extLst>
      <p:ext uri="{BB962C8B-B14F-4D97-AF65-F5344CB8AC3E}">
        <p14:creationId xmlns:p14="http://schemas.microsoft.com/office/powerpoint/2010/main" val="3653738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Put another way...</a:t>
            </a:r>
          </a:p>
        </p:txBody>
      </p:sp>
      <p:sp>
        <p:nvSpPr>
          <p:cNvPr id="3" name="Content Placeholder 2"/>
          <p:cNvSpPr>
            <a:spLocks noGrp="1"/>
          </p:cNvSpPr>
          <p:nvPr>
            <p:ph idx="1"/>
          </p:nvPr>
        </p:nvSpPr>
        <p:spPr>
          <a:xfrm>
            <a:off x="609600" y="1600200"/>
            <a:ext cx="8382000" cy="4525963"/>
          </a:xfrm>
        </p:spPr>
        <p:txBody>
          <a:bodyPr>
            <a:normAutofit/>
          </a:bodyPr>
          <a:lstStyle/>
          <a:p>
            <a:pPr marL="36576" indent="0">
              <a:buNone/>
            </a:pPr>
            <a:endParaRPr lang="en-US" dirty="0"/>
          </a:p>
          <a:p>
            <a:pPr marL="36576" indent="0">
              <a:buNone/>
            </a:pPr>
            <a:r>
              <a:rPr lang="en-US" sz="4000" b="1" dirty="0"/>
              <a:t>16 If you experience something good, you can be sure it’s God.  You can take it to the bank.  God will always, always, always be good to you. It’s His nature to be good.     </a:t>
            </a:r>
            <a:r>
              <a:rPr lang="en-US" sz="2400" b="1" dirty="0" err="1"/>
              <a:t>Henton</a:t>
            </a:r>
            <a:r>
              <a:rPr lang="en-US" sz="2400" b="1" dirty="0"/>
              <a:t> amplified</a:t>
            </a:r>
          </a:p>
          <a:p>
            <a:pPr marL="0" indent="0">
              <a:buNone/>
            </a:pPr>
            <a:endParaRPr lang="en-US" b="1" dirty="0"/>
          </a:p>
        </p:txBody>
      </p:sp>
    </p:spTree>
    <p:extLst>
      <p:ext uri="{BB962C8B-B14F-4D97-AF65-F5344CB8AC3E}">
        <p14:creationId xmlns:p14="http://schemas.microsoft.com/office/powerpoint/2010/main" val="1507820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467600" cy="1143000"/>
          </a:xfrm>
        </p:spPr>
        <p:txBody>
          <a:bodyPr>
            <a:normAutofit fontScale="90000"/>
          </a:bodyPr>
          <a:lstStyle/>
          <a:p>
            <a:r>
              <a:rPr lang="en-US" dirty="0"/>
              <a:t>  </a:t>
            </a:r>
            <a:r>
              <a:rPr lang="en-US" b="1" dirty="0">
                <a:latin typeface="+mn-lt"/>
              </a:rPr>
              <a:t>IMPORTANT DISTINCTION</a:t>
            </a:r>
          </a:p>
        </p:txBody>
      </p:sp>
      <p:sp>
        <p:nvSpPr>
          <p:cNvPr id="3" name="Content Placeholder 2"/>
          <p:cNvSpPr>
            <a:spLocks noGrp="1"/>
          </p:cNvSpPr>
          <p:nvPr>
            <p:ph idx="1"/>
          </p:nvPr>
        </p:nvSpPr>
        <p:spPr>
          <a:xfrm>
            <a:off x="609600" y="1752600"/>
            <a:ext cx="8382000" cy="4525963"/>
          </a:xfrm>
        </p:spPr>
        <p:txBody>
          <a:bodyPr>
            <a:normAutofit/>
          </a:bodyPr>
          <a:lstStyle/>
          <a:p>
            <a:pPr marL="36576" indent="0">
              <a:buNone/>
            </a:pPr>
            <a:endParaRPr lang="en-US" sz="4000" b="1" dirty="0"/>
          </a:p>
          <a:p>
            <a:pPr marL="36576" indent="0">
              <a:buNone/>
            </a:pPr>
            <a:r>
              <a:rPr lang="en-US" sz="4000" b="1" dirty="0"/>
              <a:t>God loves everybody.  He would love to bless everybody, but He can’t.  Selfish religion blocks the grace of God.</a:t>
            </a:r>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b="1" dirty="0"/>
          </a:p>
        </p:txBody>
      </p:sp>
    </p:spTree>
    <p:extLst>
      <p:ext uri="{BB962C8B-B14F-4D97-AF65-F5344CB8AC3E}">
        <p14:creationId xmlns:p14="http://schemas.microsoft.com/office/powerpoint/2010/main" val="3363587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t>
            </a:r>
            <a:r>
              <a:rPr lang="en-US" b="1" dirty="0"/>
              <a:t>THE KEY</a:t>
            </a:r>
          </a:p>
        </p:txBody>
      </p:sp>
      <p:sp>
        <p:nvSpPr>
          <p:cNvPr id="3" name="Content Placeholder 2"/>
          <p:cNvSpPr>
            <a:spLocks noGrp="1"/>
          </p:cNvSpPr>
          <p:nvPr>
            <p:ph idx="1"/>
          </p:nvPr>
        </p:nvSpPr>
        <p:spPr>
          <a:xfrm>
            <a:off x="609600" y="1752600"/>
            <a:ext cx="8382000" cy="4525963"/>
          </a:xfrm>
        </p:spPr>
        <p:txBody>
          <a:bodyPr>
            <a:normAutofit/>
          </a:bodyPr>
          <a:lstStyle/>
          <a:p>
            <a:pPr marL="36576" indent="0">
              <a:buNone/>
            </a:pPr>
            <a:endParaRPr lang="en-US" sz="4000" b="1" dirty="0"/>
          </a:p>
          <a:p>
            <a:pPr marL="36576" indent="0">
              <a:buNone/>
            </a:pPr>
            <a:r>
              <a:rPr lang="en-US" sz="4000" b="1" dirty="0"/>
              <a:t>The key is not belonging to the right religion, but being born into a new family with a good father.</a:t>
            </a:r>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b="1" dirty="0"/>
          </a:p>
        </p:txBody>
      </p:sp>
    </p:spTree>
    <p:extLst>
      <p:ext uri="{BB962C8B-B14F-4D97-AF65-F5344CB8AC3E}">
        <p14:creationId xmlns:p14="http://schemas.microsoft.com/office/powerpoint/2010/main" val="563674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GRACE BLOCKERS</a:t>
            </a:r>
            <a:endParaRPr lang="en-US" b="1" dirty="0"/>
          </a:p>
        </p:txBody>
      </p:sp>
      <p:sp>
        <p:nvSpPr>
          <p:cNvPr id="3" name="Content Placeholder 2"/>
          <p:cNvSpPr>
            <a:spLocks noGrp="1"/>
          </p:cNvSpPr>
          <p:nvPr>
            <p:ph idx="1"/>
          </p:nvPr>
        </p:nvSpPr>
        <p:spPr>
          <a:xfrm>
            <a:off x="533400" y="1371600"/>
            <a:ext cx="8382000" cy="5257800"/>
          </a:xfrm>
        </p:spPr>
        <p:txBody>
          <a:bodyPr>
            <a:normAutofit/>
          </a:bodyPr>
          <a:lstStyle/>
          <a:p>
            <a:pPr marL="36576" indent="0">
              <a:buNone/>
            </a:pPr>
            <a:r>
              <a:rPr lang="en-US" sz="4000" b="1" dirty="0"/>
              <a:t>Self-reliant</a:t>
            </a:r>
          </a:p>
          <a:p>
            <a:pPr marL="36576" indent="0">
              <a:buNone/>
            </a:pPr>
            <a:r>
              <a:rPr lang="en-US" sz="4000" b="1" dirty="0"/>
              <a:t>Jealousy</a:t>
            </a:r>
          </a:p>
          <a:p>
            <a:pPr marL="36576" indent="0">
              <a:buNone/>
            </a:pPr>
            <a:r>
              <a:rPr lang="en-US" sz="4000" b="1" dirty="0"/>
              <a:t>Miserliness</a:t>
            </a:r>
          </a:p>
          <a:p>
            <a:pPr marL="36576" indent="0">
              <a:buNone/>
            </a:pPr>
            <a:r>
              <a:rPr lang="en-US" sz="4000" b="1" dirty="0"/>
              <a:t>Ignorance</a:t>
            </a:r>
          </a:p>
          <a:p>
            <a:pPr marL="36576" indent="0">
              <a:buNone/>
            </a:pPr>
            <a:r>
              <a:rPr lang="en-US" sz="4000" b="1" dirty="0"/>
              <a:t>Unworthy feelings</a:t>
            </a:r>
          </a:p>
          <a:p>
            <a:pPr marL="36576" indent="0">
              <a:buNone/>
            </a:pPr>
            <a:r>
              <a:rPr lang="en-US" sz="4000" b="1" dirty="0"/>
              <a:t>Worry/Fear</a:t>
            </a:r>
          </a:p>
          <a:p>
            <a:pPr marL="0" indent="0">
              <a:buNone/>
            </a:pPr>
            <a:r>
              <a:rPr lang="en-US" sz="4000" b="1" dirty="0"/>
              <a:t>Doubt/Unbelief</a:t>
            </a:r>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b="1" dirty="0"/>
          </a:p>
        </p:txBody>
      </p:sp>
    </p:spTree>
    <p:extLst>
      <p:ext uri="{BB962C8B-B14F-4D97-AF65-F5344CB8AC3E}">
        <p14:creationId xmlns:p14="http://schemas.microsoft.com/office/powerpoint/2010/main" val="971593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Romans 3:22-24</a:t>
            </a:r>
          </a:p>
        </p:txBody>
      </p:sp>
      <p:sp>
        <p:nvSpPr>
          <p:cNvPr id="3" name="Content Placeholder 2"/>
          <p:cNvSpPr>
            <a:spLocks noGrp="1"/>
          </p:cNvSpPr>
          <p:nvPr>
            <p:ph idx="1"/>
          </p:nvPr>
        </p:nvSpPr>
        <p:spPr>
          <a:xfrm>
            <a:off x="609600" y="1752600"/>
            <a:ext cx="8382000" cy="4525963"/>
          </a:xfrm>
        </p:spPr>
        <p:txBody>
          <a:bodyPr>
            <a:normAutofit/>
          </a:bodyPr>
          <a:lstStyle/>
          <a:p>
            <a:pPr marL="36576" indent="0">
              <a:buNone/>
            </a:pPr>
            <a:r>
              <a:rPr lang="en-US" sz="4000" b="1" dirty="0"/>
              <a:t>There is no distinction: 23 for all have sinned and fall short of the glory of God, 24  and are justified by his </a:t>
            </a:r>
            <a:r>
              <a:rPr lang="en-US" sz="4000" b="1" u="sng" dirty="0"/>
              <a:t>grace</a:t>
            </a:r>
            <a:r>
              <a:rPr lang="en-US" sz="4000" b="1" dirty="0"/>
              <a:t> as a gift, through the redemption that is in Christ Jesus. ESV</a:t>
            </a:r>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b="1" dirty="0"/>
          </a:p>
        </p:txBody>
      </p:sp>
    </p:spTree>
    <p:extLst>
      <p:ext uri="{BB962C8B-B14F-4D97-AF65-F5344CB8AC3E}">
        <p14:creationId xmlns:p14="http://schemas.microsoft.com/office/powerpoint/2010/main" val="2551705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t>
            </a:r>
            <a:r>
              <a:rPr lang="en-US" b="1" dirty="0"/>
              <a:t>NOT A REWARD</a:t>
            </a:r>
          </a:p>
        </p:txBody>
      </p:sp>
      <p:sp>
        <p:nvSpPr>
          <p:cNvPr id="3" name="Content Placeholder 2"/>
          <p:cNvSpPr>
            <a:spLocks noGrp="1"/>
          </p:cNvSpPr>
          <p:nvPr>
            <p:ph idx="1"/>
          </p:nvPr>
        </p:nvSpPr>
        <p:spPr>
          <a:xfrm>
            <a:off x="609600" y="1752600"/>
            <a:ext cx="8382000" cy="4525963"/>
          </a:xfrm>
        </p:spPr>
        <p:txBody>
          <a:bodyPr>
            <a:normAutofit/>
          </a:bodyPr>
          <a:lstStyle/>
          <a:p>
            <a:pPr marL="36576" indent="0">
              <a:buNone/>
            </a:pPr>
            <a:r>
              <a:rPr lang="en-US" sz="4000" b="1" dirty="0"/>
              <a:t>Grace is not a reward, but an underserved gift.</a:t>
            </a:r>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b="1" dirty="0"/>
          </a:p>
        </p:txBody>
      </p:sp>
    </p:spTree>
    <p:extLst>
      <p:ext uri="{BB962C8B-B14F-4D97-AF65-F5344CB8AC3E}">
        <p14:creationId xmlns:p14="http://schemas.microsoft.com/office/powerpoint/2010/main" val="3450163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Because He’s good</a:t>
            </a:r>
            <a:endParaRPr lang="en-US" b="1" dirty="0"/>
          </a:p>
        </p:txBody>
      </p:sp>
      <p:sp>
        <p:nvSpPr>
          <p:cNvPr id="3" name="Content Placeholder 2"/>
          <p:cNvSpPr>
            <a:spLocks noGrp="1"/>
          </p:cNvSpPr>
          <p:nvPr>
            <p:ph idx="1"/>
          </p:nvPr>
        </p:nvSpPr>
        <p:spPr>
          <a:xfrm>
            <a:off x="609600" y="1752600"/>
            <a:ext cx="8382000" cy="4525963"/>
          </a:xfrm>
        </p:spPr>
        <p:txBody>
          <a:bodyPr>
            <a:normAutofit/>
          </a:bodyPr>
          <a:lstStyle/>
          <a:p>
            <a:pPr marL="36576" indent="0">
              <a:buNone/>
            </a:pPr>
            <a:r>
              <a:rPr lang="en-US" sz="4000" b="1" dirty="0"/>
              <a:t>God doesn’t bless you because you’re good, but because He’s good.</a:t>
            </a:r>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b="1" dirty="0"/>
          </a:p>
        </p:txBody>
      </p:sp>
    </p:spTree>
    <p:extLst>
      <p:ext uri="{BB962C8B-B14F-4D97-AF65-F5344CB8AC3E}">
        <p14:creationId xmlns:p14="http://schemas.microsoft.com/office/powerpoint/2010/main" val="2532945882"/>
      </p:ext>
    </p:extLst>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4250</TotalTime>
  <Words>689</Words>
  <Application>Microsoft Office PowerPoint</Application>
  <PresentationFormat>On-screen Show (4:3)</PresentationFormat>
  <Paragraphs>120</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Franklin Gothic Book</vt:lpstr>
      <vt:lpstr>Wingdings 2</vt:lpstr>
      <vt:lpstr>Technic</vt:lpstr>
      <vt:lpstr>PowerPoint Presentation</vt:lpstr>
      <vt:lpstr>               James 1:16-17</vt:lpstr>
      <vt:lpstr>Put another way...</vt:lpstr>
      <vt:lpstr>  IMPORTANT DISTINCTION</vt:lpstr>
      <vt:lpstr>                THE KEY</vt:lpstr>
      <vt:lpstr>           GRACE BLOCKERS</vt:lpstr>
      <vt:lpstr>           Romans 3:22-24</vt:lpstr>
      <vt:lpstr>           NOT A REWARD</vt:lpstr>
      <vt:lpstr>           Because He’s good</vt:lpstr>
      <vt:lpstr>         Special attention</vt:lpstr>
      <vt:lpstr>            Favorites of God</vt:lpstr>
      <vt:lpstr>            What about the Gentiles?</vt:lpstr>
      <vt:lpstr>     John 1:11-12</vt:lpstr>
      <vt:lpstr>     WELCOMING CHRIST</vt:lpstr>
      <vt:lpstr>              EXCLUSIVISM</vt:lpstr>
      <vt:lpstr>  GRACE IS FOR EVERYONE</vt:lpstr>
      <vt:lpstr>                  WHY?</vt:lpstr>
      <vt:lpstr>  These things cut them off</vt:lpstr>
      <vt:lpstr>  Hebrews 4:2</vt:lpstr>
      <vt:lpstr>          NOT AUTOMATIC</vt:lpstr>
      <vt:lpstr>  Is God moving in your life?</vt:lpstr>
      <vt:lpstr>        NOT ENOUGH</vt:lpstr>
      <vt:lpstr>        Ephesians 4:32</vt:lpstr>
      <vt:lpstr>                    Prayer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stevo</dc:creator>
  <cp:lastModifiedBy>Douglas Martin</cp:lastModifiedBy>
  <cp:revision>37</cp:revision>
  <dcterms:created xsi:type="dcterms:W3CDTF">2020-05-10T15:24:31Z</dcterms:created>
  <dcterms:modified xsi:type="dcterms:W3CDTF">2020-07-15T17:44:54Z</dcterms:modified>
</cp:coreProperties>
</file>