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notesMasterIdLst>
    <p:notesMasterId r:id="rId19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CB11A-49BE-4180-90D0-076B4F24E25A}" type="datetimeFigureOut">
              <a:rPr lang="en-US" smtClean="0"/>
              <a:t>07/08/2020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06396-D585-40AF-BB16-7B6BE9B2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6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7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07/08/2020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9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07/08/2020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7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Never alone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Hebrews 13:5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 Kings 18 &amp; 19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Going from a mountain top experience to a valley of despair. </a:t>
            </a:r>
          </a:p>
        </p:txBody>
      </p:sp>
    </p:spTree>
    <p:extLst>
      <p:ext uri="{BB962C8B-B14F-4D97-AF65-F5344CB8AC3E}">
        <p14:creationId xmlns:p14="http://schemas.microsoft.com/office/powerpoint/2010/main" val="334522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 Kings 18 &amp; 19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God showed him he wasn’t alone.</a:t>
            </a:r>
          </a:p>
        </p:txBody>
      </p:sp>
    </p:spTree>
    <p:extLst>
      <p:ext uri="{BB962C8B-B14F-4D97-AF65-F5344CB8AC3E}">
        <p14:creationId xmlns:p14="http://schemas.microsoft.com/office/powerpoint/2010/main" val="109779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There is always one in the fire of life with you.</a:t>
            </a:r>
          </a:p>
        </p:txBody>
      </p:sp>
    </p:spTree>
    <p:extLst>
      <p:ext uri="{BB962C8B-B14F-4D97-AF65-F5344CB8AC3E}">
        <p14:creationId xmlns:p14="http://schemas.microsoft.com/office/powerpoint/2010/main" val="277783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You're never alone because God is in control.</a:t>
            </a:r>
          </a:p>
        </p:txBody>
      </p:sp>
    </p:spTree>
    <p:extLst>
      <p:ext uri="{BB962C8B-B14F-4D97-AF65-F5344CB8AC3E}">
        <p14:creationId xmlns:p14="http://schemas.microsoft.com/office/powerpoint/2010/main" val="64112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There are more Godly people than you realize. Ready to jump into the battle </a:t>
            </a:r>
            <a:r>
              <a:rPr lang="en-US" sz="4000"/>
              <a:t>with you.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439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Hebrews 13:5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…”Never will I leave you; never will I forsake you.”</a:t>
            </a:r>
          </a:p>
        </p:txBody>
      </p:sp>
    </p:spTree>
    <p:extLst>
      <p:ext uri="{BB962C8B-B14F-4D97-AF65-F5344CB8AC3E}">
        <p14:creationId xmlns:p14="http://schemas.microsoft.com/office/powerpoint/2010/main" val="245391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Daniel 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Shadrach</a:t>
            </a:r>
          </a:p>
          <a:p>
            <a:pPr marL="0" indent="0" algn="ctr">
              <a:buNone/>
            </a:pPr>
            <a:r>
              <a:rPr lang="en-US" sz="4000" dirty="0"/>
              <a:t>Meshach</a:t>
            </a:r>
          </a:p>
          <a:p>
            <a:pPr marL="0" indent="0" algn="ctr">
              <a:buNone/>
            </a:pPr>
            <a:r>
              <a:rPr lang="en-US" sz="4000" dirty="0"/>
              <a:t>Abednego</a:t>
            </a:r>
          </a:p>
        </p:txBody>
      </p:sp>
    </p:spTree>
    <p:extLst>
      <p:ext uri="{BB962C8B-B14F-4D97-AF65-F5344CB8AC3E}">
        <p14:creationId xmlns:p14="http://schemas.microsoft.com/office/powerpoint/2010/main" val="315944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Daniel 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Remaining faithful while facing certain death.</a:t>
            </a:r>
          </a:p>
        </p:txBody>
      </p:sp>
    </p:spTree>
    <p:extLst>
      <p:ext uri="{BB962C8B-B14F-4D97-AF65-F5344CB8AC3E}">
        <p14:creationId xmlns:p14="http://schemas.microsoft.com/office/powerpoint/2010/main" val="149584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Daniel 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But there was another in the fire with them.</a:t>
            </a:r>
          </a:p>
        </p:txBody>
      </p:sp>
    </p:spTree>
    <p:extLst>
      <p:ext uri="{BB962C8B-B14F-4D97-AF65-F5344CB8AC3E}">
        <p14:creationId xmlns:p14="http://schemas.microsoft.com/office/powerpoint/2010/main" val="10689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Job 1 &amp; 2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173652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Job 1 &amp; 2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Sudden lose of everything important in his life.</a:t>
            </a:r>
          </a:p>
        </p:txBody>
      </p:sp>
    </p:spTree>
    <p:extLst>
      <p:ext uri="{BB962C8B-B14F-4D97-AF65-F5344CB8AC3E}">
        <p14:creationId xmlns:p14="http://schemas.microsoft.com/office/powerpoint/2010/main" val="111081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Job 1 &amp; 2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But God was with Job holding back the enemies reach.</a:t>
            </a:r>
          </a:p>
        </p:txBody>
      </p:sp>
    </p:spTree>
    <p:extLst>
      <p:ext uri="{BB962C8B-B14F-4D97-AF65-F5344CB8AC3E}">
        <p14:creationId xmlns:p14="http://schemas.microsoft.com/office/powerpoint/2010/main" val="238046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C89-021E-4A33-B829-F08661B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NEVER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C12-878A-4D2F-BE4D-F8AE39E0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 Kings 18 &amp; 19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Elijah</a:t>
            </a:r>
          </a:p>
        </p:txBody>
      </p:sp>
    </p:spTree>
    <p:extLst>
      <p:ext uri="{BB962C8B-B14F-4D97-AF65-F5344CB8AC3E}">
        <p14:creationId xmlns:p14="http://schemas.microsoft.com/office/powerpoint/2010/main" val="245397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958BCF2561F4E933D5DE3003915E1" ma:contentTypeVersion="10" ma:contentTypeDescription="Create a new document." ma:contentTypeScope="" ma:versionID="493b081108e357045e8d1b70343f828b">
  <xsd:schema xmlns:xsd="http://www.w3.org/2001/XMLSchema" xmlns:xs="http://www.w3.org/2001/XMLSchema" xmlns:p="http://schemas.microsoft.com/office/2006/metadata/properties" xmlns:ns3="f1de84c5-8ec0-4a44-bb5d-ae2076cefafc" targetNamespace="http://schemas.microsoft.com/office/2006/metadata/properties" ma:root="true" ma:fieldsID="c0c6855243e76a00bef1c45b52274d6e" ns3:_="">
    <xsd:import namespace="f1de84c5-8ec0-4a44-bb5d-ae2076cefa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84c5-8ec0-4a44-bb5d-ae2076cef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6D7DF5-05A8-446A-A2E2-72A801764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e84c5-8ec0-4a44-bb5d-ae2076cef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2E975D-41B4-4B40-8BB5-1E95140F1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CD2F3-8CE9-4CE4-B7BA-81281DFDA1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719</TotalTime>
  <Words>182</Words>
  <Application>Microsoft Office PowerPoint</Application>
  <PresentationFormat>Widescreen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Avenir Next LT Pro</vt:lpstr>
      <vt:lpstr>Avenir Next LT Pro Light</vt:lpstr>
      <vt:lpstr>Calibri</vt:lpstr>
      <vt:lpstr>Garamond</vt:lpstr>
      <vt:lpstr>SavonVTI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  <vt:lpstr>NEVER ALONE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could possibly go wrong?</dc:title>
  <dc:creator>Cynthia Thomas</dc:creator>
  <cp:lastModifiedBy>Douglas Martin</cp:lastModifiedBy>
  <cp:revision>42</cp:revision>
  <dcterms:created xsi:type="dcterms:W3CDTF">2020-03-29T19:01:00Z</dcterms:created>
  <dcterms:modified xsi:type="dcterms:W3CDTF">2020-07-08T19:04:13Z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0x010100967958BCF2561F4E933D5DE3003915E1</vt:lpwstr>
  </property>
</Properties>
</file>