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9" r:id="rId19"/>
    <p:sldId id="280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ynthia Thomas" userId="d830af40acf62172" providerId="LiveId" clId="{0344ABE5-FECA-4C9F-9085-FE6654EC3A75}"/>
    <pc:docChg chg="custSel addSld delSld modSld">
      <pc:chgData name="Cynthia Thomas" userId="d830af40acf62172" providerId="LiveId" clId="{0344ABE5-FECA-4C9F-9085-FE6654EC3A75}" dt="2020-07-01T12:17:28.952" v="1140" actId="20577"/>
      <pc:docMkLst>
        <pc:docMk/>
      </pc:docMkLst>
      <pc:sldChg chg="modSp mod">
        <pc:chgData name="Cynthia Thomas" userId="d830af40acf62172" providerId="LiveId" clId="{0344ABE5-FECA-4C9F-9085-FE6654EC3A75}" dt="2020-06-28T21:56:46.533" v="0" actId="313"/>
        <pc:sldMkLst>
          <pc:docMk/>
          <pc:sldMk cId="1331121557" sldId="257"/>
        </pc:sldMkLst>
        <pc:spChg chg="mod">
          <ac:chgData name="Cynthia Thomas" userId="d830af40acf62172" providerId="LiveId" clId="{0344ABE5-FECA-4C9F-9085-FE6654EC3A75}" dt="2020-06-28T21:56:46.533" v="0" actId="313"/>
          <ac:spMkLst>
            <pc:docMk/>
            <pc:sldMk cId="1331121557" sldId="257"/>
            <ac:spMk id="3" creationId="{7A05B908-7D24-4E68-AEC1-2EF0F972B01A}"/>
          </ac:spMkLst>
        </pc:spChg>
      </pc:sldChg>
      <pc:sldChg chg="modSp mod">
        <pc:chgData name="Cynthia Thomas" userId="d830af40acf62172" providerId="LiveId" clId="{0344ABE5-FECA-4C9F-9085-FE6654EC3A75}" dt="2020-06-28T21:57:03.927" v="1" actId="20577"/>
        <pc:sldMkLst>
          <pc:docMk/>
          <pc:sldMk cId="3602886570" sldId="258"/>
        </pc:sldMkLst>
        <pc:spChg chg="mod">
          <ac:chgData name="Cynthia Thomas" userId="d830af40acf62172" providerId="LiveId" clId="{0344ABE5-FECA-4C9F-9085-FE6654EC3A75}" dt="2020-06-28T21:57:03.927" v="1" actId="20577"/>
          <ac:spMkLst>
            <pc:docMk/>
            <pc:sldMk cId="3602886570" sldId="258"/>
            <ac:spMk id="3" creationId="{1BBA8213-FEAF-4E9B-AA49-D963655E17C2}"/>
          </ac:spMkLst>
        </pc:spChg>
      </pc:sldChg>
      <pc:sldChg chg="modSp mod">
        <pc:chgData name="Cynthia Thomas" userId="d830af40acf62172" providerId="LiveId" clId="{0344ABE5-FECA-4C9F-9085-FE6654EC3A75}" dt="2020-06-30T23:09:56.511" v="200" actId="20577"/>
        <pc:sldMkLst>
          <pc:docMk/>
          <pc:sldMk cId="1871964763" sldId="260"/>
        </pc:sldMkLst>
        <pc:spChg chg="mod">
          <ac:chgData name="Cynthia Thomas" userId="d830af40acf62172" providerId="LiveId" clId="{0344ABE5-FECA-4C9F-9085-FE6654EC3A75}" dt="2020-06-30T23:09:56.511" v="200" actId="20577"/>
          <ac:spMkLst>
            <pc:docMk/>
            <pc:sldMk cId="1871964763" sldId="260"/>
            <ac:spMk id="2" creationId="{F4050840-FD33-4DEF-AEC3-F943D67E07BC}"/>
          </ac:spMkLst>
        </pc:spChg>
      </pc:sldChg>
      <pc:sldChg chg="modSp mod">
        <pc:chgData name="Cynthia Thomas" userId="d830af40acf62172" providerId="LiveId" clId="{0344ABE5-FECA-4C9F-9085-FE6654EC3A75}" dt="2020-06-28T21:58:00.005" v="6" actId="20577"/>
        <pc:sldMkLst>
          <pc:docMk/>
          <pc:sldMk cId="458096493" sldId="261"/>
        </pc:sldMkLst>
        <pc:spChg chg="mod">
          <ac:chgData name="Cynthia Thomas" userId="d830af40acf62172" providerId="LiveId" clId="{0344ABE5-FECA-4C9F-9085-FE6654EC3A75}" dt="2020-06-28T21:58:00.005" v="6" actId="20577"/>
          <ac:spMkLst>
            <pc:docMk/>
            <pc:sldMk cId="458096493" sldId="261"/>
            <ac:spMk id="3" creationId="{5D84504A-561F-4CEC-8472-A5E9E24D9327}"/>
          </ac:spMkLst>
        </pc:spChg>
      </pc:sldChg>
      <pc:sldChg chg="modSp mod">
        <pc:chgData name="Cynthia Thomas" userId="d830af40acf62172" providerId="LiveId" clId="{0344ABE5-FECA-4C9F-9085-FE6654EC3A75}" dt="2020-06-28T21:58:07.380" v="7" actId="5793"/>
        <pc:sldMkLst>
          <pc:docMk/>
          <pc:sldMk cId="1410970135" sldId="262"/>
        </pc:sldMkLst>
        <pc:spChg chg="mod">
          <ac:chgData name="Cynthia Thomas" userId="d830af40acf62172" providerId="LiveId" clId="{0344ABE5-FECA-4C9F-9085-FE6654EC3A75}" dt="2020-06-28T21:58:07.380" v="7" actId="5793"/>
          <ac:spMkLst>
            <pc:docMk/>
            <pc:sldMk cId="1410970135" sldId="262"/>
            <ac:spMk id="3" creationId="{72672250-3F6C-4EAF-8864-A8E2CF65DC89}"/>
          </ac:spMkLst>
        </pc:spChg>
      </pc:sldChg>
      <pc:sldChg chg="modSp mod">
        <pc:chgData name="Cynthia Thomas" userId="d830af40acf62172" providerId="LiveId" clId="{0344ABE5-FECA-4C9F-9085-FE6654EC3A75}" dt="2020-06-28T21:58:57.990" v="12" actId="20577"/>
        <pc:sldMkLst>
          <pc:docMk/>
          <pc:sldMk cId="1483180782" sldId="263"/>
        </pc:sldMkLst>
        <pc:spChg chg="mod">
          <ac:chgData name="Cynthia Thomas" userId="d830af40acf62172" providerId="LiveId" clId="{0344ABE5-FECA-4C9F-9085-FE6654EC3A75}" dt="2020-06-28T21:58:57.990" v="12" actId="20577"/>
          <ac:spMkLst>
            <pc:docMk/>
            <pc:sldMk cId="1483180782" sldId="263"/>
            <ac:spMk id="3" creationId="{6882EB8F-33CD-4361-A980-1B0DA6B41499}"/>
          </ac:spMkLst>
        </pc:spChg>
      </pc:sldChg>
      <pc:sldChg chg="modSp mod">
        <pc:chgData name="Cynthia Thomas" userId="d830af40acf62172" providerId="LiveId" clId="{0344ABE5-FECA-4C9F-9085-FE6654EC3A75}" dt="2020-06-30T23:41:42.423" v="1081" actId="20577"/>
        <pc:sldMkLst>
          <pc:docMk/>
          <pc:sldMk cId="4113697864" sldId="264"/>
        </pc:sldMkLst>
        <pc:spChg chg="mod">
          <ac:chgData name="Cynthia Thomas" userId="d830af40acf62172" providerId="LiveId" clId="{0344ABE5-FECA-4C9F-9085-FE6654EC3A75}" dt="2020-06-30T23:41:42.423" v="1081" actId="20577"/>
          <ac:spMkLst>
            <pc:docMk/>
            <pc:sldMk cId="4113697864" sldId="264"/>
            <ac:spMk id="3" creationId="{0C22C99D-3FB8-4498-9FAF-F558726EA1F6}"/>
          </ac:spMkLst>
        </pc:spChg>
      </pc:sldChg>
      <pc:sldChg chg="modSp mod">
        <pc:chgData name="Cynthia Thomas" userId="d830af40acf62172" providerId="LiveId" clId="{0344ABE5-FECA-4C9F-9085-FE6654EC3A75}" dt="2020-06-30T23:11:06.619" v="208" actId="20577"/>
        <pc:sldMkLst>
          <pc:docMk/>
          <pc:sldMk cId="3802088752" sldId="265"/>
        </pc:sldMkLst>
        <pc:spChg chg="mod">
          <ac:chgData name="Cynthia Thomas" userId="d830af40acf62172" providerId="LiveId" clId="{0344ABE5-FECA-4C9F-9085-FE6654EC3A75}" dt="2020-06-30T23:11:06.619" v="208" actId="20577"/>
          <ac:spMkLst>
            <pc:docMk/>
            <pc:sldMk cId="3802088752" sldId="265"/>
            <ac:spMk id="2" creationId="{7EAB4BB9-8857-40C8-8B61-5914C07DB1BF}"/>
          </ac:spMkLst>
        </pc:spChg>
      </pc:sldChg>
      <pc:sldChg chg="modSp mod">
        <pc:chgData name="Cynthia Thomas" userId="d830af40acf62172" providerId="LiveId" clId="{0344ABE5-FECA-4C9F-9085-FE6654EC3A75}" dt="2020-06-30T23:11:22.579" v="214" actId="20577"/>
        <pc:sldMkLst>
          <pc:docMk/>
          <pc:sldMk cId="1289852716" sldId="266"/>
        </pc:sldMkLst>
        <pc:spChg chg="mod">
          <ac:chgData name="Cynthia Thomas" userId="d830af40acf62172" providerId="LiveId" clId="{0344ABE5-FECA-4C9F-9085-FE6654EC3A75}" dt="2020-06-30T23:11:22.579" v="214" actId="20577"/>
          <ac:spMkLst>
            <pc:docMk/>
            <pc:sldMk cId="1289852716" sldId="266"/>
            <ac:spMk id="2" creationId="{68ABA22A-A54C-4D8E-97CC-FA568307F0FD}"/>
          </ac:spMkLst>
        </pc:spChg>
      </pc:sldChg>
      <pc:sldChg chg="modSp mod">
        <pc:chgData name="Cynthia Thomas" userId="d830af40acf62172" providerId="LiveId" clId="{0344ABE5-FECA-4C9F-9085-FE6654EC3A75}" dt="2020-07-01T11:49:57.991" v="1101" actId="20577"/>
        <pc:sldMkLst>
          <pc:docMk/>
          <pc:sldMk cId="2428427679" sldId="267"/>
        </pc:sldMkLst>
        <pc:spChg chg="mod">
          <ac:chgData name="Cynthia Thomas" userId="d830af40acf62172" providerId="LiveId" clId="{0344ABE5-FECA-4C9F-9085-FE6654EC3A75}" dt="2020-07-01T11:49:57.991" v="1101" actId="20577"/>
          <ac:spMkLst>
            <pc:docMk/>
            <pc:sldMk cId="2428427679" sldId="267"/>
            <ac:spMk id="3" creationId="{BFC268B7-16BF-4555-AEA8-7E749B5AAEE9}"/>
          </ac:spMkLst>
        </pc:spChg>
      </pc:sldChg>
      <pc:sldChg chg="modSp del mod">
        <pc:chgData name="Cynthia Thomas" userId="d830af40acf62172" providerId="LiveId" clId="{0344ABE5-FECA-4C9F-9085-FE6654EC3A75}" dt="2020-06-30T23:13:12.707" v="249" actId="2696"/>
        <pc:sldMkLst>
          <pc:docMk/>
          <pc:sldMk cId="859674271" sldId="268"/>
        </pc:sldMkLst>
        <pc:spChg chg="mod">
          <ac:chgData name="Cynthia Thomas" userId="d830af40acf62172" providerId="LiveId" clId="{0344ABE5-FECA-4C9F-9085-FE6654EC3A75}" dt="2020-06-28T22:03:18.606" v="15" actId="313"/>
          <ac:spMkLst>
            <pc:docMk/>
            <pc:sldMk cId="859674271" sldId="268"/>
            <ac:spMk id="3" creationId="{26E7119A-0DBC-4F6B-943D-8032AEA04F4A}"/>
          </ac:spMkLst>
        </pc:spChg>
      </pc:sldChg>
      <pc:sldChg chg="modSp mod">
        <pc:chgData name="Cynthia Thomas" userId="d830af40acf62172" providerId="LiveId" clId="{0344ABE5-FECA-4C9F-9085-FE6654EC3A75}" dt="2020-06-30T23:22:26.654" v="263" actId="20577"/>
        <pc:sldMkLst>
          <pc:docMk/>
          <pc:sldMk cId="602922629" sldId="269"/>
        </pc:sldMkLst>
        <pc:spChg chg="mod">
          <ac:chgData name="Cynthia Thomas" userId="d830af40acf62172" providerId="LiveId" clId="{0344ABE5-FECA-4C9F-9085-FE6654EC3A75}" dt="2020-06-30T23:22:26.654" v="263" actId="20577"/>
          <ac:spMkLst>
            <pc:docMk/>
            <pc:sldMk cId="602922629" sldId="269"/>
            <ac:spMk id="2" creationId="{A7FB7903-B9F8-4FE9-9FD5-C2EC7DA251EE}"/>
          </ac:spMkLst>
        </pc:spChg>
        <pc:spChg chg="mod">
          <ac:chgData name="Cynthia Thomas" userId="d830af40acf62172" providerId="LiveId" clId="{0344ABE5-FECA-4C9F-9085-FE6654EC3A75}" dt="2020-06-28T22:06:14.221" v="183" actId="20577"/>
          <ac:spMkLst>
            <pc:docMk/>
            <pc:sldMk cId="602922629" sldId="269"/>
            <ac:spMk id="3" creationId="{1B19E0F4-E1FA-4D58-A545-8EC51AD0BBC9}"/>
          </ac:spMkLst>
        </pc:spChg>
      </pc:sldChg>
      <pc:sldChg chg="modSp mod">
        <pc:chgData name="Cynthia Thomas" userId="d830af40acf62172" providerId="LiveId" clId="{0344ABE5-FECA-4C9F-9085-FE6654EC3A75}" dt="2020-07-01T12:12:56.344" v="1103" actId="5793"/>
        <pc:sldMkLst>
          <pc:docMk/>
          <pc:sldMk cId="2590984718" sldId="272"/>
        </pc:sldMkLst>
        <pc:spChg chg="mod">
          <ac:chgData name="Cynthia Thomas" userId="d830af40acf62172" providerId="LiveId" clId="{0344ABE5-FECA-4C9F-9085-FE6654EC3A75}" dt="2020-07-01T12:12:56.344" v="1103" actId="5793"/>
          <ac:spMkLst>
            <pc:docMk/>
            <pc:sldMk cId="2590984718" sldId="272"/>
            <ac:spMk id="3" creationId="{21F645AD-EE3C-4C14-B937-F65C914D4174}"/>
          </ac:spMkLst>
        </pc:spChg>
      </pc:sldChg>
      <pc:sldChg chg="modSp mod">
        <pc:chgData name="Cynthia Thomas" userId="d830af40acf62172" providerId="LiveId" clId="{0344ABE5-FECA-4C9F-9085-FE6654EC3A75}" dt="2020-07-01T12:13:03.117" v="1104" actId="5793"/>
        <pc:sldMkLst>
          <pc:docMk/>
          <pc:sldMk cId="4051399963" sldId="273"/>
        </pc:sldMkLst>
        <pc:spChg chg="mod">
          <ac:chgData name="Cynthia Thomas" userId="d830af40acf62172" providerId="LiveId" clId="{0344ABE5-FECA-4C9F-9085-FE6654EC3A75}" dt="2020-07-01T12:13:03.117" v="1104" actId="5793"/>
          <ac:spMkLst>
            <pc:docMk/>
            <pc:sldMk cId="4051399963" sldId="273"/>
            <ac:spMk id="3" creationId="{80817801-7D33-4375-A33D-42795179B338}"/>
          </ac:spMkLst>
        </pc:spChg>
      </pc:sldChg>
      <pc:sldChg chg="del">
        <pc:chgData name="Cynthia Thomas" userId="d830af40acf62172" providerId="LiveId" clId="{0344ABE5-FECA-4C9F-9085-FE6654EC3A75}" dt="2020-06-30T23:15:17.700" v="256" actId="2696"/>
        <pc:sldMkLst>
          <pc:docMk/>
          <pc:sldMk cId="2043767528" sldId="274"/>
        </pc:sldMkLst>
      </pc:sldChg>
      <pc:sldChg chg="modSp new mod">
        <pc:chgData name="Cynthia Thomas" userId="d830af40acf62172" providerId="LiveId" clId="{0344ABE5-FECA-4C9F-9085-FE6654EC3A75}" dt="2020-07-01T12:17:28.952" v="1140" actId="20577"/>
        <pc:sldMkLst>
          <pc:docMk/>
          <pc:sldMk cId="250565197" sldId="276"/>
        </pc:sldMkLst>
        <pc:spChg chg="mod">
          <ac:chgData name="Cynthia Thomas" userId="d830af40acf62172" providerId="LiveId" clId="{0344ABE5-FECA-4C9F-9085-FE6654EC3A75}" dt="2020-06-30T23:36:46.990" v="1041" actId="14100"/>
          <ac:spMkLst>
            <pc:docMk/>
            <pc:sldMk cId="250565197" sldId="276"/>
            <ac:spMk id="2" creationId="{F3CD208F-A55D-4A81-93D5-94B4037BF452}"/>
          </ac:spMkLst>
        </pc:spChg>
        <pc:spChg chg="mod">
          <ac:chgData name="Cynthia Thomas" userId="d830af40acf62172" providerId="LiveId" clId="{0344ABE5-FECA-4C9F-9085-FE6654EC3A75}" dt="2020-07-01T12:17:28.952" v="1140" actId="20577"/>
          <ac:spMkLst>
            <pc:docMk/>
            <pc:sldMk cId="250565197" sldId="276"/>
            <ac:spMk id="3" creationId="{7CEBA68A-43C0-42BE-815A-E116572E524F}"/>
          </ac:spMkLst>
        </pc:spChg>
      </pc:sldChg>
      <pc:sldChg chg="new del">
        <pc:chgData name="Cynthia Thomas" userId="d830af40acf62172" providerId="LiveId" clId="{0344ABE5-FECA-4C9F-9085-FE6654EC3A75}" dt="2020-06-30T23:38:28.506" v="1074" actId="2696"/>
        <pc:sldMkLst>
          <pc:docMk/>
          <pc:sldMk cId="185409085" sldId="277"/>
        </pc:sldMkLst>
      </pc:sldChg>
      <pc:sldChg chg="new del">
        <pc:chgData name="Cynthia Thomas" userId="d830af40acf62172" providerId="LiveId" clId="{0344ABE5-FECA-4C9F-9085-FE6654EC3A75}" dt="2020-06-30T23:38:32.062" v="1075" actId="2696"/>
        <pc:sldMkLst>
          <pc:docMk/>
          <pc:sldMk cId="505491065" sldId="278"/>
        </pc:sldMkLst>
      </pc:sldChg>
      <pc:sldChg chg="modSp new mod">
        <pc:chgData name="Cynthia Thomas" userId="d830af40acf62172" providerId="LiveId" clId="{0344ABE5-FECA-4C9F-9085-FE6654EC3A75}" dt="2020-06-30T23:45:09.316" v="1082" actId="5793"/>
        <pc:sldMkLst>
          <pc:docMk/>
          <pc:sldMk cId="1326665292" sldId="279"/>
        </pc:sldMkLst>
        <pc:spChg chg="mod">
          <ac:chgData name="Cynthia Thomas" userId="d830af40acf62172" providerId="LiveId" clId="{0344ABE5-FECA-4C9F-9085-FE6654EC3A75}" dt="2020-06-30T23:23:00.275" v="275" actId="20577"/>
          <ac:spMkLst>
            <pc:docMk/>
            <pc:sldMk cId="1326665292" sldId="279"/>
            <ac:spMk id="2" creationId="{B95779B7-A3E1-4277-9827-77BFE7E2F394}"/>
          </ac:spMkLst>
        </pc:spChg>
        <pc:spChg chg="mod">
          <ac:chgData name="Cynthia Thomas" userId="d830af40acf62172" providerId="LiveId" clId="{0344ABE5-FECA-4C9F-9085-FE6654EC3A75}" dt="2020-06-30T23:45:09.316" v="1082" actId="5793"/>
          <ac:spMkLst>
            <pc:docMk/>
            <pc:sldMk cId="1326665292" sldId="279"/>
            <ac:spMk id="3" creationId="{E7C97627-631A-4BD7-BAAE-76C236060173}"/>
          </ac:spMkLst>
        </pc:spChg>
      </pc:sldChg>
      <pc:sldChg chg="modSp new mod">
        <pc:chgData name="Cynthia Thomas" userId="d830af40acf62172" providerId="LiveId" clId="{0344ABE5-FECA-4C9F-9085-FE6654EC3A75}" dt="2020-06-30T23:31:27.719" v="720" actId="20577"/>
        <pc:sldMkLst>
          <pc:docMk/>
          <pc:sldMk cId="2810754102" sldId="280"/>
        </pc:sldMkLst>
        <pc:spChg chg="mod">
          <ac:chgData name="Cynthia Thomas" userId="d830af40acf62172" providerId="LiveId" clId="{0344ABE5-FECA-4C9F-9085-FE6654EC3A75}" dt="2020-06-30T23:25:59.562" v="651" actId="20577"/>
          <ac:spMkLst>
            <pc:docMk/>
            <pc:sldMk cId="2810754102" sldId="280"/>
            <ac:spMk id="2" creationId="{0C5F65DE-C18F-4D72-9063-C426BB89133C}"/>
          </ac:spMkLst>
        </pc:spChg>
        <pc:spChg chg="mod">
          <ac:chgData name="Cynthia Thomas" userId="d830af40acf62172" providerId="LiveId" clId="{0344ABE5-FECA-4C9F-9085-FE6654EC3A75}" dt="2020-06-30T23:31:27.719" v="720" actId="20577"/>
          <ac:spMkLst>
            <pc:docMk/>
            <pc:sldMk cId="2810754102" sldId="280"/>
            <ac:spMk id="3" creationId="{43F5DEDE-8502-4D97-A290-91FBD97F4AF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07/01/2020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07/01/2020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07/01/2020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07/01/2020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07/01/2020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E3310-84BE-4C05-861D-0BA2C0D4CA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are your symptoms?</a:t>
            </a:r>
          </a:p>
        </p:txBody>
      </p:sp>
    </p:spTree>
    <p:extLst>
      <p:ext uri="{BB962C8B-B14F-4D97-AF65-F5344CB8AC3E}">
        <p14:creationId xmlns:p14="http://schemas.microsoft.com/office/powerpoint/2010/main" val="2687245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B4BB9-8857-40C8-8B61-5914C07DB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two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96A84-F1C8-4FE1-BECA-60DBAF044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Sin lurks within each of us and it is up to us to “put it to death”. </a:t>
            </a:r>
          </a:p>
        </p:txBody>
      </p:sp>
    </p:spTree>
    <p:extLst>
      <p:ext uri="{BB962C8B-B14F-4D97-AF65-F5344CB8AC3E}">
        <p14:creationId xmlns:p14="http://schemas.microsoft.com/office/powerpoint/2010/main" val="3802088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BA22A-A54C-4D8E-97CC-FA568307F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two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F3793-4BF8-4174-B904-7E84F157E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We need to consistently look for the “symptoms” of sin in our life. </a:t>
            </a:r>
          </a:p>
        </p:txBody>
      </p:sp>
    </p:spTree>
    <p:extLst>
      <p:ext uri="{BB962C8B-B14F-4D97-AF65-F5344CB8AC3E}">
        <p14:creationId xmlns:p14="http://schemas.microsoft.com/office/powerpoint/2010/main" val="1289852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D0EB6-9E15-4ABB-9ACE-6DA857C8E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-62144"/>
            <a:ext cx="10131425" cy="1260629"/>
          </a:xfrm>
        </p:spPr>
        <p:txBody>
          <a:bodyPr/>
          <a:lstStyle/>
          <a:p>
            <a:r>
              <a:rPr lang="en-US" dirty="0"/>
              <a:t>Point two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268B7-16BF-4555-AEA8-7E749B5AA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553592"/>
            <a:ext cx="10131425" cy="5610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Symptoms of spiritual sickness:</a:t>
            </a:r>
          </a:p>
          <a:p>
            <a:r>
              <a:rPr lang="en-US" sz="4800" dirty="0"/>
              <a:t>Greed</a:t>
            </a:r>
          </a:p>
          <a:p>
            <a:r>
              <a:rPr lang="en-US" sz="4800" dirty="0"/>
              <a:t>Anger</a:t>
            </a:r>
          </a:p>
          <a:p>
            <a:r>
              <a:rPr lang="en-US" sz="4800" dirty="0"/>
              <a:t>Slander</a:t>
            </a:r>
          </a:p>
          <a:p>
            <a:r>
              <a:rPr lang="en-US" sz="4800" dirty="0"/>
              <a:t>Dirty Language</a:t>
            </a:r>
          </a:p>
          <a:p>
            <a:r>
              <a:rPr lang="en-US" sz="4800" dirty="0"/>
              <a:t>Lies</a:t>
            </a:r>
          </a:p>
          <a:p>
            <a:endParaRPr lang="en-US" sz="4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427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B7903-B9F8-4FE9-9FD5-C2EC7DA25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two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9E0F4-E1FA-4D58-A545-8EC51AD0B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To get rid of these things we need to kill it.  Our problem is we don’t kill sin in our lives we wound it and then allow it to resuscitate. </a:t>
            </a:r>
          </a:p>
        </p:txBody>
      </p:sp>
    </p:spTree>
    <p:extLst>
      <p:ext uri="{BB962C8B-B14F-4D97-AF65-F5344CB8AC3E}">
        <p14:creationId xmlns:p14="http://schemas.microsoft.com/office/powerpoint/2010/main" val="602922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42A9B-1B9D-4198-92BF-13EE87924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/>
              <a:t>Put on your new nature, and be renewed as you learn to know your Creator and become like him.  Colossians 3:10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937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9D517-0AEA-46FF-8B1C-80CCE591A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87263"/>
            <a:ext cx="10131425" cy="45039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/>
              <a:t>In this new life, it doesn’t matter if you are a Jew or a Gentile, circumcised or uncircumcised, barbaric, uncivilized, slave, or free. Christ is all that matters, and he lives in all of us. </a:t>
            </a:r>
          </a:p>
          <a:p>
            <a:pPr marL="0" indent="0">
              <a:buNone/>
            </a:pPr>
            <a:r>
              <a:rPr lang="en-US" sz="4800" dirty="0"/>
              <a:t>Colossians 3:11</a:t>
            </a:r>
          </a:p>
        </p:txBody>
      </p:sp>
    </p:spTree>
    <p:extLst>
      <p:ext uri="{BB962C8B-B14F-4D97-AF65-F5344CB8AC3E}">
        <p14:creationId xmlns:p14="http://schemas.microsoft.com/office/powerpoint/2010/main" val="14082484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645AD-EE3C-4C14-B937-F65C914D4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056443"/>
            <a:ext cx="10131425" cy="47347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/>
              <a:t>Since God chose you to be the holy people he loves, you must clothe yourselves with tenderhearted mercy, kindness, humility, gentleness, and patience. </a:t>
            </a:r>
          </a:p>
          <a:p>
            <a:pPr marL="0" indent="0">
              <a:buNone/>
            </a:pPr>
            <a:r>
              <a:rPr lang="en-US" sz="4800" dirty="0"/>
              <a:t>Colossians 3:12</a:t>
            </a:r>
          </a:p>
        </p:txBody>
      </p:sp>
    </p:spTree>
    <p:extLst>
      <p:ext uri="{BB962C8B-B14F-4D97-AF65-F5344CB8AC3E}">
        <p14:creationId xmlns:p14="http://schemas.microsoft.com/office/powerpoint/2010/main" val="2590984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17801-7D33-4375-A33D-42795179B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18587"/>
            <a:ext cx="10131425" cy="46726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/>
              <a:t>Make allowance for each other’s faults, and forgive anyone who offends you. Remember, the Lord forgave you, so you must forgive others. </a:t>
            </a:r>
          </a:p>
          <a:p>
            <a:pPr marL="0" indent="0">
              <a:buNone/>
            </a:pPr>
            <a:r>
              <a:rPr lang="en-US" sz="4800" dirty="0"/>
              <a:t>Above all, clothe yourselves with love, which binds us all together in perfect harmony. </a:t>
            </a:r>
          </a:p>
          <a:p>
            <a:pPr marL="0" indent="0">
              <a:buNone/>
            </a:pPr>
            <a:r>
              <a:rPr lang="en-US" sz="4800" dirty="0"/>
              <a:t>Colossians 3:13-14</a:t>
            </a:r>
          </a:p>
        </p:txBody>
      </p:sp>
    </p:spTree>
    <p:extLst>
      <p:ext uri="{BB962C8B-B14F-4D97-AF65-F5344CB8AC3E}">
        <p14:creationId xmlns:p14="http://schemas.microsoft.com/office/powerpoint/2010/main" val="4051399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779B7-A3E1-4277-9827-77BFE7E2F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97627-631A-4BD7-BAAE-76C236060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We need to diagnose the problem, treat it with Jesus and then cultivate spiritual health. </a:t>
            </a:r>
          </a:p>
        </p:txBody>
      </p:sp>
    </p:spTree>
    <p:extLst>
      <p:ext uri="{BB962C8B-B14F-4D97-AF65-F5344CB8AC3E}">
        <p14:creationId xmlns:p14="http://schemas.microsoft.com/office/powerpoint/2010/main" val="1326665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F65DE-C18F-4D72-9063-C426BB891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5DEDE-8502-4D97-A290-91FBD97F4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Spiritually healthy people have symptoms too.</a:t>
            </a:r>
          </a:p>
        </p:txBody>
      </p:sp>
    </p:spTree>
    <p:extLst>
      <p:ext uri="{BB962C8B-B14F-4D97-AF65-F5344CB8AC3E}">
        <p14:creationId xmlns:p14="http://schemas.microsoft.com/office/powerpoint/2010/main" val="2810754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8A9ED-198B-4956-BB3D-4CFF313E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Symptom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5B908-7D24-4E68-AEC1-2EF0F972B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Something that indicates the existence of something else.</a:t>
            </a:r>
          </a:p>
          <a:p>
            <a:r>
              <a:rPr lang="en-US" sz="5400" dirty="0"/>
              <a:t>A slight indication</a:t>
            </a:r>
          </a:p>
          <a:p>
            <a:r>
              <a:rPr lang="en-US" sz="5400" dirty="0"/>
              <a:t>Synonym - Sign</a:t>
            </a:r>
          </a:p>
        </p:txBody>
      </p:sp>
    </p:spTree>
    <p:extLst>
      <p:ext uri="{BB962C8B-B14F-4D97-AF65-F5344CB8AC3E}">
        <p14:creationId xmlns:p14="http://schemas.microsoft.com/office/powerpoint/2010/main" val="13311215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181E1-A29F-4668-AB70-00D2EF061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887767"/>
            <a:ext cx="10131425" cy="49034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/>
              <a:t>Symptoms we want to find:</a:t>
            </a:r>
          </a:p>
          <a:p>
            <a:pPr marL="0" indent="0">
              <a:buNone/>
            </a:pPr>
            <a:r>
              <a:rPr lang="en-US" sz="4400" dirty="0"/>
              <a:t>Tenderhearted mercy</a:t>
            </a:r>
          </a:p>
          <a:p>
            <a:pPr marL="0" indent="0">
              <a:buNone/>
            </a:pPr>
            <a:r>
              <a:rPr lang="en-US" sz="4400" dirty="0"/>
              <a:t>Kindness</a:t>
            </a:r>
          </a:p>
          <a:p>
            <a:pPr marL="0" indent="0">
              <a:buNone/>
            </a:pPr>
            <a:r>
              <a:rPr lang="en-US" sz="4400" dirty="0"/>
              <a:t>Humility</a:t>
            </a:r>
          </a:p>
          <a:p>
            <a:pPr marL="0" indent="0">
              <a:buNone/>
            </a:pPr>
            <a:r>
              <a:rPr lang="en-US" sz="4400" dirty="0"/>
              <a:t>Gentleness</a:t>
            </a:r>
          </a:p>
          <a:p>
            <a:pPr marL="0" indent="0">
              <a:buNone/>
            </a:pPr>
            <a:r>
              <a:rPr lang="en-US" sz="4400" dirty="0"/>
              <a:t>Patience</a:t>
            </a:r>
          </a:p>
          <a:p>
            <a:pPr marL="0" indent="0">
              <a:buNone/>
            </a:pPr>
            <a:r>
              <a:rPr lang="en-US" sz="4400" dirty="0"/>
              <a:t>Forgiveness</a:t>
            </a:r>
          </a:p>
          <a:p>
            <a:pPr marL="0" indent="0">
              <a:buNone/>
            </a:pPr>
            <a:r>
              <a:rPr lang="en-US" sz="4400" dirty="0"/>
              <a:t>Love</a:t>
            </a:r>
          </a:p>
        </p:txBody>
      </p:sp>
    </p:spTree>
    <p:extLst>
      <p:ext uri="{BB962C8B-B14F-4D97-AF65-F5344CB8AC3E}">
        <p14:creationId xmlns:p14="http://schemas.microsoft.com/office/powerpoint/2010/main" val="3535156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D208F-A55D-4A81-93D5-94B4037BF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06533"/>
            <a:ext cx="10131425" cy="1029810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A68A-43C0-42BE-815A-E116572E5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86757"/>
            <a:ext cx="10908436" cy="4104443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en-US" sz="4400" dirty="0"/>
              <a:t>Examine yourself for symptoms of sin daily.</a:t>
            </a:r>
          </a:p>
          <a:p>
            <a:pPr marL="342900" indent="-342900">
              <a:buAutoNum type="arabicPeriod"/>
            </a:pPr>
            <a:r>
              <a:rPr lang="en-US" sz="4400" dirty="0"/>
              <a:t>Get rid of any sin in your life by treating it with Jesus. </a:t>
            </a:r>
          </a:p>
          <a:p>
            <a:pPr marL="342900" indent="-342900">
              <a:buAutoNum type="arabicPeriod"/>
            </a:pPr>
            <a:r>
              <a:rPr lang="en-US" sz="4400" dirty="0"/>
              <a:t>Cultivate spiritual health by  making changes and growing in relationship with Jesus. </a:t>
            </a:r>
          </a:p>
        </p:txBody>
      </p:sp>
    </p:spTree>
    <p:extLst>
      <p:ext uri="{BB962C8B-B14F-4D97-AF65-F5344CB8AC3E}">
        <p14:creationId xmlns:p14="http://schemas.microsoft.com/office/powerpoint/2010/main" val="250565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A8213-FEAF-4E9B-AA49-D963655E1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We usually think of symptoms in regard to our physical health. Our Spiritual health has symptoms too but we generally ignore these. </a:t>
            </a:r>
          </a:p>
        </p:txBody>
      </p:sp>
    </p:spTree>
    <p:extLst>
      <p:ext uri="{BB962C8B-B14F-4D97-AF65-F5344CB8AC3E}">
        <p14:creationId xmlns:p14="http://schemas.microsoft.com/office/powerpoint/2010/main" val="3602886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C56D5-270B-4660-9941-11F741B58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 19 SYMPTOMS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EDAC8-4D8D-4DBD-9393-7C32E417F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New cough, shortness of breath, fever, loss of taste or smell, nausea and/or diarrhea. </a:t>
            </a:r>
          </a:p>
        </p:txBody>
      </p:sp>
    </p:spTree>
    <p:extLst>
      <p:ext uri="{BB962C8B-B14F-4D97-AF65-F5344CB8AC3E}">
        <p14:creationId xmlns:p14="http://schemas.microsoft.com/office/powerpoint/2010/main" val="373394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0840-FD33-4DEF-AEC3-F943D67E0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E385D-9625-41F4-9D14-D3A3B447E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When something is wrong with our bodies, we pay attention.  We need to pay attention to spiritual symptoms as well.</a:t>
            </a:r>
          </a:p>
        </p:txBody>
      </p:sp>
    </p:spTree>
    <p:extLst>
      <p:ext uri="{BB962C8B-B14F-4D97-AF65-F5344CB8AC3E}">
        <p14:creationId xmlns:p14="http://schemas.microsoft.com/office/powerpoint/2010/main" val="1871964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4504A-561F-4CEC-8472-A5E9E24D9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066801"/>
            <a:ext cx="10131425" cy="54849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200" dirty="0"/>
              <a:t>For you died to this life, and your real life is hidden with Christ in God. </a:t>
            </a:r>
          </a:p>
          <a:p>
            <a:pPr marL="0" indent="0">
              <a:buNone/>
            </a:pPr>
            <a:r>
              <a:rPr lang="en-US" sz="5200" dirty="0"/>
              <a:t>And when Christ, who is your life, is revealed to the whole world, you will share in all his glory.  </a:t>
            </a:r>
          </a:p>
          <a:p>
            <a:pPr marL="0" indent="0">
              <a:buNone/>
            </a:pPr>
            <a:r>
              <a:rPr lang="en-US" sz="5200" dirty="0"/>
              <a:t>Colossians 3:3-4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096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72250-3F6C-4EAF-8864-A8E2CF65D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091953"/>
            <a:ext cx="10131425" cy="46992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/>
              <a:t>So put to death the sinful, earthly things lurking within you. Have nothing to do with sexual immorality, impurity, lust, and evil desires. Don’t be greedy, for a greedy person is an idolater, worshiping the things of this world.   Colossians 3:5</a:t>
            </a:r>
          </a:p>
        </p:txBody>
      </p:sp>
    </p:spTree>
    <p:extLst>
      <p:ext uri="{BB962C8B-B14F-4D97-AF65-F5344CB8AC3E}">
        <p14:creationId xmlns:p14="http://schemas.microsoft.com/office/powerpoint/2010/main" val="1410970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2EB8F-33CD-4361-A980-1B0DA6B41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00831"/>
            <a:ext cx="10131425" cy="46903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200" dirty="0"/>
              <a:t>Because of these sins, the anger of God is coming. </a:t>
            </a:r>
          </a:p>
          <a:p>
            <a:pPr marL="0" indent="0">
              <a:buNone/>
            </a:pPr>
            <a:r>
              <a:rPr lang="en-US" sz="5200" dirty="0"/>
              <a:t>You used to do these things when your life was still part of this world. </a:t>
            </a:r>
          </a:p>
          <a:p>
            <a:pPr marL="0" indent="0">
              <a:buNone/>
            </a:pPr>
            <a:r>
              <a:rPr lang="en-US" sz="5200" dirty="0"/>
              <a:t>Colossians 3:6-7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180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2C99D-3FB8-4498-9FAF-F558726EA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958789"/>
            <a:ext cx="10131425" cy="48324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But now is the time to get rid of anger, rage, malicious behavior, slander, and dirty language. </a:t>
            </a:r>
          </a:p>
          <a:p>
            <a:pPr marL="0" indent="0">
              <a:buNone/>
            </a:pPr>
            <a:r>
              <a:rPr lang="en-US" sz="4800" dirty="0"/>
              <a:t>Don’t lie to each other, for you have stripped off your old sinful nature and all its wicked deeds.  Colossians 3:8-9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6978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165</TotalTime>
  <Words>573</Words>
  <Application>Microsoft Office PowerPoint</Application>
  <PresentationFormat>Widescreen</PresentationFormat>
  <Paragraphs>57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Celestial</vt:lpstr>
      <vt:lpstr>What are your symptoms?</vt:lpstr>
      <vt:lpstr>Symptom</vt:lpstr>
      <vt:lpstr>PowerPoint Presentation</vt:lpstr>
      <vt:lpstr>COVID 19 SYMPTOMS</vt:lpstr>
      <vt:lpstr>Point one</vt:lpstr>
      <vt:lpstr>PowerPoint Presentation</vt:lpstr>
      <vt:lpstr>PowerPoint Presentation</vt:lpstr>
      <vt:lpstr>PowerPoint Presentation</vt:lpstr>
      <vt:lpstr>PowerPoint Presentation</vt:lpstr>
      <vt:lpstr>Point two</vt:lpstr>
      <vt:lpstr>Point two</vt:lpstr>
      <vt:lpstr>Point two</vt:lpstr>
      <vt:lpstr>Point two</vt:lpstr>
      <vt:lpstr>PowerPoint Presentation</vt:lpstr>
      <vt:lpstr>PowerPoint Presentation</vt:lpstr>
      <vt:lpstr>PowerPoint Presentation</vt:lpstr>
      <vt:lpstr>PowerPoint Presentation</vt:lpstr>
      <vt:lpstr>Point three</vt:lpstr>
      <vt:lpstr>Point three</vt:lpstr>
      <vt:lpstr>PowerPoint Presentation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your symptoms?</dc:title>
  <dc:creator>Cynthia Thomas</dc:creator>
  <cp:lastModifiedBy>Douglas Martin</cp:lastModifiedBy>
  <cp:revision>17</cp:revision>
  <dcterms:created xsi:type="dcterms:W3CDTF">2020-06-27T21:29:04Z</dcterms:created>
  <dcterms:modified xsi:type="dcterms:W3CDTF">2020-07-01T18:58:00Z</dcterms:modified>
</cp:coreProperties>
</file>