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8" r:id="rId3"/>
    <p:sldId id="257" r:id="rId4"/>
    <p:sldId id="258" r:id="rId5"/>
    <p:sldId id="259" r:id="rId6"/>
    <p:sldId id="260" r:id="rId7"/>
    <p:sldId id="261" r:id="rId8"/>
    <p:sldId id="262" r:id="rId9"/>
    <p:sldId id="269" r:id="rId10"/>
    <p:sldId id="266" r:id="rId11"/>
    <p:sldId id="263" r:id="rId12"/>
    <p:sldId id="264" r:id="rId13"/>
    <p:sldId id="273" r:id="rId14"/>
    <p:sldId id="265" r:id="rId15"/>
    <p:sldId id="271" r:id="rId16"/>
    <p:sldId id="270" r:id="rId17"/>
    <p:sldId id="274"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78" d="100"/>
          <a:sy n="78" d="100"/>
        </p:scale>
        <p:origin x="10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75F7F-D50C-4108-8BA0-81139FAA94B1}"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BA4D0-0BAA-4213-9F55-2C42F2A2A33D}" type="slidenum">
              <a:rPr lang="en-US" smtClean="0"/>
              <a:t>‹#›</a:t>
            </a:fld>
            <a:endParaRPr lang="en-US"/>
          </a:p>
        </p:txBody>
      </p:sp>
    </p:spTree>
    <p:extLst>
      <p:ext uri="{BB962C8B-B14F-4D97-AF65-F5344CB8AC3E}">
        <p14:creationId xmlns:p14="http://schemas.microsoft.com/office/powerpoint/2010/main" val="133947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BF018F-66D2-4613-9B4B-94B77D30170B}"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181147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F018F-66D2-4613-9B4B-94B77D30170B}"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175134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F018F-66D2-4613-9B4B-94B77D30170B}"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80429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F018F-66D2-4613-9B4B-94B77D30170B}"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41860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BF018F-66D2-4613-9B4B-94B77D30170B}"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380173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BF018F-66D2-4613-9B4B-94B77D30170B}"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420910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BF018F-66D2-4613-9B4B-94B77D30170B}"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374124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BF018F-66D2-4613-9B4B-94B77D30170B}"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314547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F018F-66D2-4613-9B4B-94B77D30170B}" type="datetimeFigureOut">
              <a:rPr lang="en-US" smtClean="0"/>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189163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F018F-66D2-4613-9B4B-94B77D30170B}"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303033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F018F-66D2-4613-9B4B-94B77D30170B}"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BD0E6-487A-4015-8E04-304B8F44CD25}" type="slidenum">
              <a:rPr lang="en-US" smtClean="0"/>
              <a:t>‹#›</a:t>
            </a:fld>
            <a:endParaRPr lang="en-US"/>
          </a:p>
        </p:txBody>
      </p:sp>
    </p:spTree>
    <p:extLst>
      <p:ext uri="{BB962C8B-B14F-4D97-AF65-F5344CB8AC3E}">
        <p14:creationId xmlns:p14="http://schemas.microsoft.com/office/powerpoint/2010/main" val="156037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F018F-66D2-4613-9B4B-94B77D30170B}" type="datetimeFigureOut">
              <a:rPr lang="en-US" smtClean="0"/>
              <a:t>6/18/2020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BD0E6-487A-4015-8E04-304B8F44CD25}" type="slidenum">
              <a:rPr lang="en-US" smtClean="0"/>
              <a:t>‹#›</a:t>
            </a:fld>
            <a:endParaRPr lang="en-US"/>
          </a:p>
        </p:txBody>
      </p:sp>
    </p:spTree>
    <p:extLst>
      <p:ext uri="{BB962C8B-B14F-4D97-AF65-F5344CB8AC3E}">
        <p14:creationId xmlns:p14="http://schemas.microsoft.com/office/powerpoint/2010/main" val="388181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690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b="1" dirty="0">
                <a:solidFill>
                  <a:schemeClr val="bg1"/>
                </a:solidFill>
              </a:rPr>
              <a:t>Ephesians 4:31-32</a:t>
            </a:r>
          </a:p>
        </p:txBody>
      </p:sp>
      <p:sp>
        <p:nvSpPr>
          <p:cNvPr id="5" name="Content Placeholder 4"/>
          <p:cNvSpPr>
            <a:spLocks noGrp="1"/>
          </p:cNvSpPr>
          <p:nvPr>
            <p:ph idx="1"/>
          </p:nvPr>
        </p:nvSpPr>
        <p:spPr>
          <a:xfrm>
            <a:off x="553233" y="1929007"/>
            <a:ext cx="11085534" cy="3845491"/>
          </a:xfrm>
        </p:spPr>
        <p:txBody>
          <a:bodyPr>
            <a:normAutofit/>
          </a:bodyPr>
          <a:lstStyle/>
          <a:p>
            <a:pPr marL="0" indent="0">
              <a:buNone/>
            </a:pPr>
            <a:r>
              <a:rPr lang="en-US" sz="3200" dirty="0">
                <a:solidFill>
                  <a:schemeClr val="bg1"/>
                </a:solidFill>
              </a:rPr>
              <a:t>31 Get rid of all bitterness, rage, anger, harsh words, and slander, as well as all types of evil behavior. 32 Instead, be kind to each other, tenderhearted, forgiving one another, just as God through Christ has forgiven you.</a:t>
            </a:r>
            <a:endParaRPr lang="en-US" sz="3600" dirty="0">
              <a:solidFill>
                <a:schemeClr val="bg1"/>
              </a:solidFill>
            </a:endParaRPr>
          </a:p>
        </p:txBody>
      </p:sp>
    </p:spTree>
    <p:extLst>
      <p:ext uri="{BB962C8B-B14F-4D97-AF65-F5344CB8AC3E}">
        <p14:creationId xmlns:p14="http://schemas.microsoft.com/office/powerpoint/2010/main" val="314066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73750" y="1535088"/>
            <a:ext cx="10244536" cy="1754326"/>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Do not allow your story to be</a:t>
            </a:r>
          </a:p>
          <a:p>
            <a:pPr algn="ctr"/>
            <a:r>
              <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interrupted by your own ways.</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323670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522913" y="1535088"/>
            <a:ext cx="7146188" cy="1754326"/>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3</a:t>
            </a: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 God can change</a:t>
            </a:r>
          </a:p>
          <a:p>
            <a:pPr algn="ctr"/>
            <a:r>
              <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how your story ends.</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3213272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dirty="0">
                <a:solidFill>
                  <a:schemeClr val="bg1"/>
                </a:solidFill>
              </a:rPr>
              <a:t>2 Corinthians 5:17</a:t>
            </a:r>
          </a:p>
        </p:txBody>
      </p:sp>
      <p:sp>
        <p:nvSpPr>
          <p:cNvPr id="5" name="Content Placeholder 4"/>
          <p:cNvSpPr>
            <a:spLocks noGrp="1"/>
          </p:cNvSpPr>
          <p:nvPr>
            <p:ph idx="1"/>
          </p:nvPr>
        </p:nvSpPr>
        <p:spPr>
          <a:xfrm>
            <a:off x="553233" y="1929007"/>
            <a:ext cx="11085534" cy="3845491"/>
          </a:xfrm>
        </p:spPr>
        <p:txBody>
          <a:bodyPr>
            <a:normAutofit/>
          </a:bodyPr>
          <a:lstStyle/>
          <a:p>
            <a:pPr marL="0" indent="0">
              <a:buNone/>
            </a:pPr>
            <a:r>
              <a:rPr lang="en-US" sz="3200" dirty="0">
                <a:solidFill>
                  <a:schemeClr val="bg1"/>
                </a:solidFill>
              </a:rPr>
              <a:t>This means that anyone who belongs to Christ has become a new person. The old life is gone; a new life has begun!</a:t>
            </a:r>
          </a:p>
        </p:txBody>
      </p:sp>
    </p:spTree>
    <p:extLst>
      <p:ext uri="{BB962C8B-B14F-4D97-AF65-F5344CB8AC3E}">
        <p14:creationId xmlns:p14="http://schemas.microsoft.com/office/powerpoint/2010/main" val="311617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51633" y="1535088"/>
            <a:ext cx="11488786" cy="1754326"/>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The person you were in the past</a:t>
            </a:r>
          </a:p>
          <a:p>
            <a:pPr algn="ctr"/>
            <a:r>
              <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does not dictate </a:t>
            </a:r>
            <a:r>
              <a:rPr lang="en-US" sz="540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your future story</a:t>
            </a:r>
            <a:r>
              <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7282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297" y="150312"/>
            <a:ext cx="4105406" cy="5473874"/>
          </a:xfrm>
          <a:prstGeom prst="rect">
            <a:avLst/>
          </a:prstGeom>
          <a:ln>
            <a:noFill/>
          </a:ln>
          <a:effectLst>
            <a:softEdge rad="112500"/>
          </a:effectLst>
        </p:spPr>
      </p:pic>
    </p:spTree>
    <p:extLst>
      <p:ext uri="{BB962C8B-B14F-4D97-AF65-F5344CB8AC3E}">
        <p14:creationId xmlns:p14="http://schemas.microsoft.com/office/powerpoint/2010/main" val="165455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845" y="112734"/>
            <a:ext cx="4204309" cy="5605745"/>
          </a:xfrm>
          <a:prstGeom prst="rect">
            <a:avLst/>
          </a:prstGeom>
          <a:ln>
            <a:noFill/>
          </a:ln>
          <a:effectLst>
            <a:softEdge rad="112500"/>
          </a:effectLst>
        </p:spPr>
      </p:pic>
    </p:spTree>
    <p:extLst>
      <p:ext uri="{BB962C8B-B14F-4D97-AF65-F5344CB8AC3E}">
        <p14:creationId xmlns:p14="http://schemas.microsoft.com/office/powerpoint/2010/main" val="3576484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319725" y="1535088"/>
            <a:ext cx="5552610"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Tell God’s story.</a:t>
            </a:r>
          </a:p>
        </p:txBody>
      </p:sp>
    </p:spTree>
    <p:extLst>
      <p:ext uri="{BB962C8B-B14F-4D97-AF65-F5344CB8AC3E}">
        <p14:creationId xmlns:p14="http://schemas.microsoft.com/office/powerpoint/2010/main" val="1694372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877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3474244" y="378619"/>
            <a:ext cx="5243511" cy="5243511"/>
          </a:xfrm>
          <a:prstGeom prst="rect">
            <a:avLst/>
          </a:prstGeom>
        </p:spPr>
      </p:pic>
    </p:spTree>
    <p:extLst>
      <p:ext uri="{BB962C8B-B14F-4D97-AF65-F5344CB8AC3E}">
        <p14:creationId xmlns:p14="http://schemas.microsoft.com/office/powerpoint/2010/main" val="13961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15259" y="1535088"/>
            <a:ext cx="9161482" cy="2585323"/>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God is a master Storyteller</a:t>
            </a:r>
          </a:p>
          <a:p>
            <a:pPr algn="ctr"/>
            <a:r>
              <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and He wants to create a</a:t>
            </a:r>
          </a:p>
          <a:p>
            <a:pPr algn="ctr"/>
            <a:r>
              <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story with your life.</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40000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673431" y="1535088"/>
            <a:ext cx="6845144" cy="1754326"/>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1. God is the Author</a:t>
            </a:r>
          </a:p>
          <a:p>
            <a:pPr algn="ctr"/>
            <a:r>
              <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of your story.</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152662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b="1" dirty="0">
                <a:solidFill>
                  <a:schemeClr val="bg1"/>
                </a:solidFill>
              </a:rPr>
              <a:t>Psalm 139:13-17</a:t>
            </a:r>
          </a:p>
        </p:txBody>
      </p:sp>
      <p:sp>
        <p:nvSpPr>
          <p:cNvPr id="5" name="Content Placeholder 4"/>
          <p:cNvSpPr>
            <a:spLocks noGrp="1"/>
          </p:cNvSpPr>
          <p:nvPr>
            <p:ph idx="1"/>
          </p:nvPr>
        </p:nvSpPr>
        <p:spPr>
          <a:xfrm>
            <a:off x="553233" y="1085817"/>
            <a:ext cx="11085534" cy="4688682"/>
          </a:xfrm>
        </p:spPr>
        <p:txBody>
          <a:bodyPr>
            <a:normAutofit/>
          </a:bodyPr>
          <a:lstStyle/>
          <a:p>
            <a:pPr marL="0" indent="0">
              <a:buNone/>
            </a:pPr>
            <a:r>
              <a:rPr lang="en-US" dirty="0">
                <a:solidFill>
                  <a:schemeClr val="bg1"/>
                </a:solidFill>
              </a:rPr>
              <a:t>13 You made all the delicate, inner parts of my body and knit me together in my mother’s womb.</a:t>
            </a:r>
          </a:p>
          <a:p>
            <a:pPr marL="0" indent="0">
              <a:buNone/>
            </a:pPr>
            <a:r>
              <a:rPr lang="en-US" dirty="0">
                <a:solidFill>
                  <a:schemeClr val="bg1"/>
                </a:solidFill>
              </a:rPr>
              <a:t>14 Thank you for making me so wonderfully complex! Your workmanship is marvelous—how well I know it.</a:t>
            </a:r>
          </a:p>
          <a:p>
            <a:pPr marL="0" indent="0">
              <a:buNone/>
            </a:pPr>
            <a:r>
              <a:rPr lang="en-US" dirty="0">
                <a:solidFill>
                  <a:schemeClr val="bg1"/>
                </a:solidFill>
              </a:rPr>
              <a:t>15 You watched me as I was being formed in utter seclusion, as I was woven together in the dark of the womb.</a:t>
            </a:r>
          </a:p>
          <a:p>
            <a:pPr marL="0" indent="0">
              <a:buNone/>
            </a:pPr>
            <a:r>
              <a:rPr lang="en-US" dirty="0">
                <a:solidFill>
                  <a:schemeClr val="bg1"/>
                </a:solidFill>
              </a:rPr>
              <a:t>16 You saw me before I was born. Every day of my life was recorded in your book. Every moment was laid out before a single day had passed.</a:t>
            </a:r>
          </a:p>
          <a:p>
            <a:pPr marL="0" indent="0">
              <a:buNone/>
            </a:pPr>
            <a:r>
              <a:rPr lang="en-US" dirty="0">
                <a:solidFill>
                  <a:schemeClr val="bg1"/>
                </a:solidFill>
              </a:rPr>
              <a:t>17 How precious are your thoughts about me, They cannot be numbered!</a:t>
            </a:r>
          </a:p>
        </p:txBody>
      </p:sp>
    </p:spTree>
    <p:extLst>
      <p:ext uri="{BB962C8B-B14F-4D97-AF65-F5344CB8AC3E}">
        <p14:creationId xmlns:p14="http://schemas.microsoft.com/office/powerpoint/2010/main" val="402083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166856" y="1535088"/>
            <a:ext cx="7858305" cy="1754326"/>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Your story is the result </a:t>
            </a:r>
          </a:p>
          <a:p>
            <a:pPr algn="ct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of </a:t>
            </a:r>
            <a:r>
              <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God’s love for you.</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246102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976402" y="1535088"/>
            <a:ext cx="6239207" cy="1754326"/>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2</a:t>
            </a:r>
            <a:r>
              <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 God has a story</a:t>
            </a:r>
          </a:p>
          <a:p>
            <a:pPr algn="ctr"/>
            <a:r>
              <a:rPr lang="en-US" sz="540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rPr>
              <a:t>planned for you.</a:t>
            </a:r>
            <a:endParaRPr lang="en-US" sz="5400" b="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2971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8200" y="152183"/>
            <a:ext cx="10515600" cy="987686"/>
          </a:xfrm>
        </p:spPr>
        <p:txBody>
          <a:bodyPr>
            <a:normAutofit/>
          </a:bodyPr>
          <a:lstStyle/>
          <a:p>
            <a:r>
              <a:rPr lang="en-US" sz="4000" dirty="0">
                <a:solidFill>
                  <a:schemeClr val="bg1"/>
                </a:solidFill>
              </a:rPr>
              <a:t>Jeremiah 29:11</a:t>
            </a:r>
          </a:p>
        </p:txBody>
      </p:sp>
      <p:sp>
        <p:nvSpPr>
          <p:cNvPr id="5" name="Content Placeholder 4"/>
          <p:cNvSpPr>
            <a:spLocks noGrp="1"/>
          </p:cNvSpPr>
          <p:nvPr>
            <p:ph idx="1"/>
          </p:nvPr>
        </p:nvSpPr>
        <p:spPr>
          <a:xfrm>
            <a:off x="553233" y="2054267"/>
            <a:ext cx="11085534" cy="3720231"/>
          </a:xfrm>
        </p:spPr>
        <p:txBody>
          <a:bodyPr>
            <a:normAutofit/>
          </a:bodyPr>
          <a:lstStyle/>
          <a:p>
            <a:pPr marL="0" indent="0">
              <a:buNone/>
            </a:pPr>
            <a:r>
              <a:rPr lang="en-US" sz="3200" dirty="0">
                <a:solidFill>
                  <a:schemeClr val="bg1"/>
                </a:solidFill>
              </a:rPr>
              <a:t>‘For I know the plans I have for you,” says the Lord . “They are plans for good and not for disaster, to give you a future and a hope. ‘</a:t>
            </a:r>
          </a:p>
        </p:txBody>
      </p:sp>
    </p:spTree>
    <p:extLst>
      <p:ext uri="{BB962C8B-B14F-4D97-AF65-F5344CB8AC3E}">
        <p14:creationId xmlns:p14="http://schemas.microsoft.com/office/powerpoint/2010/main" val="312409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371" y="112735"/>
            <a:ext cx="4179257" cy="5572343"/>
          </a:xfrm>
          <a:prstGeom prst="rect">
            <a:avLst/>
          </a:prstGeom>
          <a:ln>
            <a:noFill/>
          </a:ln>
          <a:effectLst>
            <a:softEdge rad="112500"/>
          </a:effectLst>
        </p:spPr>
      </p:pic>
    </p:spTree>
    <p:extLst>
      <p:ext uri="{BB962C8B-B14F-4D97-AF65-F5344CB8AC3E}">
        <p14:creationId xmlns:p14="http://schemas.microsoft.com/office/powerpoint/2010/main" val="1827271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6264</TotalTime>
  <Words>322</Words>
  <Application>Microsoft Office PowerPoint</Application>
  <PresentationFormat>Widescreen</PresentationFormat>
  <Paragraphs>28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Psalm 139:13-17</vt:lpstr>
      <vt:lpstr>PowerPoint Presentation</vt:lpstr>
      <vt:lpstr>PowerPoint Presentation</vt:lpstr>
      <vt:lpstr>Jeremiah 29:11</vt:lpstr>
      <vt:lpstr>PowerPoint Presentation</vt:lpstr>
      <vt:lpstr>Ephesians 4:31-32</vt:lpstr>
      <vt:lpstr>PowerPoint Presentation</vt:lpstr>
      <vt:lpstr>PowerPoint Presentation</vt:lpstr>
      <vt:lpstr>2 Corinthians 5:17</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 Miller</dc:creator>
  <cp:lastModifiedBy>Robert Miller</cp:lastModifiedBy>
  <cp:revision>19</cp:revision>
  <dcterms:created xsi:type="dcterms:W3CDTF">2018-06-13T22:53:18Z</dcterms:created>
  <dcterms:modified xsi:type="dcterms:W3CDTF">2020-06-18T20:39:50Z</dcterms:modified>
</cp:coreProperties>
</file>