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599" autoAdjust="0"/>
  </p:normalViewPr>
  <p:slideViewPr>
    <p:cSldViewPr>
      <p:cViewPr varScale="1">
        <p:scale>
          <a:sx n="90" d="100"/>
          <a:sy n="90" d="100"/>
        </p:scale>
        <p:origin x="480" y="7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06/24/2020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06/24/2020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06/24/2020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06/24/2020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06/24/2020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06/24/2020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06/24/2020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06/24/2020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06/24/2020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06/24/2020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06/24/2020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06/24/2020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06/24/2020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Where There is Smoke There </a:t>
            </a:r>
            <a:r>
              <a:rPr lang="en-US"/>
              <a:t>is Fire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Luke 3:16</a:t>
            </a:r>
          </a:p>
          <a:p>
            <a:r>
              <a:rPr lang="en-US" sz="3200" dirty="0"/>
              <a:t>“…He will baptize you with the Holy Spirit and fire.” 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There is Fire There is Smoke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/>
              <a:t>Love</a:t>
            </a:r>
            <a:r>
              <a:rPr lang="en-US" sz="2800" dirty="0"/>
              <a:t>: 1 John 4:7-8 (NIV)</a:t>
            </a:r>
          </a:p>
          <a:p>
            <a:pPr marL="0" indent="0">
              <a:buNone/>
            </a:pPr>
            <a:endParaRPr lang="en-US" b="1" baseline="30000" dirty="0"/>
          </a:p>
          <a:p>
            <a:pPr marL="0" indent="0" algn="ctr">
              <a:buNone/>
            </a:pPr>
            <a:r>
              <a:rPr lang="en-US" sz="4000" b="1" baseline="30000" dirty="0"/>
              <a:t>7 </a:t>
            </a:r>
            <a:r>
              <a:rPr lang="en-US" sz="4000" dirty="0"/>
              <a:t>Dear friends, let us love one another, for love comes from God. Everyone who loves has been born of God and knows God. </a:t>
            </a:r>
            <a:r>
              <a:rPr lang="en-US" sz="4000" b="1" baseline="30000" dirty="0"/>
              <a:t>8 </a:t>
            </a:r>
            <a:r>
              <a:rPr lang="en-US" sz="4000" dirty="0"/>
              <a:t>Whoever does not love does not know God, because God is love.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197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There is Fire There is Smoke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/>
              <a:t>Grace</a:t>
            </a:r>
            <a:r>
              <a:rPr lang="en-US" sz="3600" dirty="0"/>
              <a:t> (Unmerited favor): </a:t>
            </a:r>
            <a:r>
              <a:rPr lang="en-US" sz="2800" dirty="0"/>
              <a:t>Colossians 3:13 (NIV)</a:t>
            </a:r>
          </a:p>
          <a:p>
            <a:endParaRPr lang="en-US" b="1" baseline="30000" dirty="0"/>
          </a:p>
          <a:p>
            <a:pPr marL="0" indent="0" algn="ctr">
              <a:buNone/>
            </a:pPr>
            <a:r>
              <a:rPr lang="en-US" sz="4000" b="1" baseline="30000" dirty="0"/>
              <a:t>13 </a:t>
            </a:r>
            <a:r>
              <a:rPr lang="en-US" sz="4000" dirty="0"/>
              <a:t>Bear with each other and forgive one another if any of you has a grievance against someone. Forgive as the Lord forgave you.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15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There is Fire There is Smoke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2414" y="1905000"/>
            <a:ext cx="91440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Righteousness</a:t>
            </a:r>
            <a:r>
              <a:rPr lang="en-US" sz="3600" dirty="0"/>
              <a:t> (moral excellence) </a:t>
            </a:r>
            <a:r>
              <a:rPr lang="en-US" dirty="0"/>
              <a:t>Philippians 3:9 </a:t>
            </a:r>
            <a:endParaRPr lang="en-US" b="1" baseline="30000" dirty="0"/>
          </a:p>
          <a:p>
            <a:pPr marL="0" indent="0" algn="ctr">
              <a:buNone/>
            </a:pPr>
            <a:endParaRPr lang="en-US" b="1" baseline="30000" dirty="0"/>
          </a:p>
          <a:p>
            <a:pPr marL="0" indent="0" algn="ctr">
              <a:buNone/>
            </a:pPr>
            <a:r>
              <a:rPr lang="en-US" b="1" baseline="30000" dirty="0"/>
              <a:t>9</a:t>
            </a:r>
            <a:r>
              <a:rPr lang="en-US" sz="4000" b="1" baseline="30000" dirty="0"/>
              <a:t> </a:t>
            </a:r>
            <a:r>
              <a:rPr lang="en-US" sz="4000" dirty="0"/>
              <a:t>and be found in him, not having a righteousness of my own that comes from the law, but that which is through faith in Christ—the </a:t>
            </a:r>
            <a:r>
              <a:rPr lang="en-US" sz="4000"/>
              <a:t>righteousness that </a:t>
            </a:r>
            <a:r>
              <a:rPr lang="en-US" sz="4000" dirty="0"/>
              <a:t>comes from God on the basis of faith.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00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There is Fire There is Smoke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2414" y="1905000"/>
            <a:ext cx="91440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Freedom</a:t>
            </a:r>
            <a:r>
              <a:rPr lang="en-US" dirty="0"/>
              <a:t>: </a:t>
            </a:r>
            <a:r>
              <a:rPr lang="en-US" sz="2800" dirty="0"/>
              <a:t>John 8:36 (NIV)</a:t>
            </a:r>
          </a:p>
          <a:p>
            <a:endParaRPr lang="en-US" b="1" baseline="30000" dirty="0"/>
          </a:p>
          <a:p>
            <a:pPr marL="0" indent="0">
              <a:buNone/>
            </a:pPr>
            <a:endParaRPr lang="en-US" b="1" baseline="30000" dirty="0"/>
          </a:p>
          <a:p>
            <a:pPr marL="0" indent="0" algn="ctr">
              <a:buNone/>
            </a:pPr>
            <a:r>
              <a:rPr lang="en-US" sz="4000" b="1" baseline="30000" dirty="0"/>
              <a:t>36 </a:t>
            </a:r>
            <a:r>
              <a:rPr lang="en-US" sz="4000" dirty="0"/>
              <a:t>So if the Son sets you free, you will be free indeed.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425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There is Fire There is Smoke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2414" y="1905000"/>
            <a:ext cx="91440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Humility</a:t>
            </a:r>
            <a:r>
              <a:rPr lang="en-US" dirty="0"/>
              <a:t>: </a:t>
            </a:r>
            <a:r>
              <a:rPr lang="en-US" sz="2800" dirty="0"/>
              <a:t>1 Peter 3:8 (NIV)</a:t>
            </a:r>
          </a:p>
          <a:p>
            <a:endParaRPr lang="en-US" b="1" baseline="30000" dirty="0"/>
          </a:p>
          <a:p>
            <a:pPr marL="0" indent="0" algn="ctr">
              <a:buNone/>
            </a:pPr>
            <a:r>
              <a:rPr lang="en-US" sz="4000" b="1" baseline="30000" dirty="0"/>
              <a:t>8 </a:t>
            </a:r>
            <a:r>
              <a:rPr lang="en-US" sz="4000" dirty="0"/>
              <a:t>Finally, all of you, be like-minded, be sympathetic, love one another, be compassionate and humble.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47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There is Fire There is Smoke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2414" y="1905000"/>
            <a:ext cx="91440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Wisdom</a:t>
            </a:r>
            <a:r>
              <a:rPr lang="en-US" dirty="0"/>
              <a:t>: </a:t>
            </a:r>
            <a:r>
              <a:rPr lang="en-US" sz="2800" dirty="0"/>
              <a:t>James 3:17 (NIV)</a:t>
            </a:r>
          </a:p>
          <a:p>
            <a:pPr marL="0" indent="0">
              <a:buNone/>
            </a:pPr>
            <a:endParaRPr lang="en-US" b="1" baseline="30000" dirty="0"/>
          </a:p>
          <a:p>
            <a:pPr marL="0" indent="0" algn="ctr">
              <a:buNone/>
            </a:pPr>
            <a:r>
              <a:rPr lang="en-US" sz="4000" b="1" baseline="30000" dirty="0"/>
              <a:t>17 </a:t>
            </a:r>
            <a:r>
              <a:rPr lang="en-US" sz="4000" dirty="0"/>
              <a:t>But the wisdom that comes from heaven is first of all pure; then peace-loving, considerate, submissive, full of mercy and good fruit, impartial and sincere.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There is Fire There is Smoke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2414" y="1905000"/>
            <a:ext cx="91440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Truth</a:t>
            </a:r>
            <a:r>
              <a:rPr lang="en-US" dirty="0"/>
              <a:t>: </a:t>
            </a:r>
            <a:r>
              <a:rPr lang="en-US" sz="2800" dirty="0"/>
              <a:t>Ephesians 6:14 (NIV)</a:t>
            </a:r>
          </a:p>
          <a:p>
            <a:endParaRPr lang="en-US" b="1" baseline="30000" dirty="0"/>
          </a:p>
          <a:p>
            <a:pPr marL="0" indent="0" algn="ctr">
              <a:buNone/>
            </a:pPr>
            <a:r>
              <a:rPr lang="en-US" sz="4000" b="1" baseline="30000" dirty="0"/>
              <a:t>14 </a:t>
            </a:r>
            <a:r>
              <a:rPr lang="en-US" sz="4000" dirty="0"/>
              <a:t>Stand firm then, with the belt of truth buckled around your waist, with the breastplate of righteousness in place,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84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There is Fire There is Smoke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2414" y="1905000"/>
            <a:ext cx="91440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Conclusion</a:t>
            </a:r>
            <a:endParaRPr lang="en-US" sz="2800" dirty="0"/>
          </a:p>
          <a:p>
            <a:endParaRPr lang="en-US" b="1" baseline="30000" dirty="0"/>
          </a:p>
          <a:p>
            <a:pPr marL="0" indent="0" algn="ctr">
              <a:buNone/>
            </a:pPr>
            <a:r>
              <a:rPr lang="en-US" sz="4000" dirty="0"/>
              <a:t>Love </a:t>
            </a:r>
          </a:p>
          <a:p>
            <a:pPr marL="0" indent="0" algn="ctr">
              <a:buNone/>
            </a:pPr>
            <a:r>
              <a:rPr lang="en-US" sz="4000" dirty="0"/>
              <a:t>Give Grace</a:t>
            </a:r>
          </a:p>
          <a:p>
            <a:pPr marL="0" indent="0" algn="ctr">
              <a:buNone/>
            </a:pPr>
            <a:r>
              <a:rPr lang="en-US" sz="4000" dirty="0"/>
              <a:t>Display Righteousness</a:t>
            </a:r>
          </a:p>
          <a:p>
            <a:pPr marL="0" indent="0" algn="ctr">
              <a:buNone/>
            </a:pPr>
            <a:r>
              <a:rPr lang="en-US" sz="4000" dirty="0"/>
              <a:t>Walk in Freedom</a:t>
            </a:r>
          </a:p>
        </p:txBody>
      </p:sp>
    </p:spTree>
    <p:extLst>
      <p:ext uri="{BB962C8B-B14F-4D97-AF65-F5344CB8AC3E}">
        <p14:creationId xmlns:p14="http://schemas.microsoft.com/office/powerpoint/2010/main" val="132641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There is Fire There is Smoke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2414" y="1905000"/>
            <a:ext cx="91440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Conclusion</a:t>
            </a:r>
            <a:endParaRPr lang="en-US" sz="2800" dirty="0"/>
          </a:p>
          <a:p>
            <a:endParaRPr lang="en-US" b="1" baseline="30000" dirty="0"/>
          </a:p>
          <a:p>
            <a:pPr marL="0" indent="0" algn="ctr">
              <a:buNone/>
            </a:pPr>
            <a:r>
              <a:rPr lang="en-US" sz="4000" dirty="0"/>
              <a:t>Be Humble </a:t>
            </a:r>
          </a:p>
          <a:p>
            <a:pPr marL="0" indent="0" algn="ctr">
              <a:buNone/>
            </a:pPr>
            <a:r>
              <a:rPr lang="en-US" sz="4000" dirty="0"/>
              <a:t>Be Wise</a:t>
            </a:r>
          </a:p>
          <a:p>
            <a:pPr marL="0" indent="0" algn="ctr">
              <a:buNone/>
            </a:pPr>
            <a:r>
              <a:rPr lang="en-US" sz="4000" dirty="0"/>
              <a:t>Show the Truth</a:t>
            </a:r>
          </a:p>
          <a:p>
            <a:pPr marL="0" indent="0" algn="ctr">
              <a:buNone/>
            </a:pPr>
            <a:r>
              <a:rPr lang="en-US" sz="4000" dirty="0"/>
              <a:t>Love</a:t>
            </a:r>
          </a:p>
        </p:txBody>
      </p:sp>
    </p:spTree>
    <p:extLst>
      <p:ext uri="{BB962C8B-B14F-4D97-AF65-F5344CB8AC3E}">
        <p14:creationId xmlns:p14="http://schemas.microsoft.com/office/powerpoint/2010/main" val="395047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There is Fire There is Smoke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2414" y="1905000"/>
            <a:ext cx="91440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Psalm 119:11 </a:t>
            </a:r>
            <a:r>
              <a:rPr lang="en-US" dirty="0"/>
              <a:t>(NIV)</a:t>
            </a:r>
          </a:p>
          <a:p>
            <a:pPr marL="0" indent="0">
              <a:buNone/>
            </a:pPr>
            <a:endParaRPr lang="en-US" b="1" baseline="30000" dirty="0"/>
          </a:p>
          <a:p>
            <a:pPr marL="0" indent="0" algn="ctr">
              <a:buNone/>
            </a:pPr>
            <a:r>
              <a:rPr lang="en-US" sz="4000" b="1" baseline="30000" dirty="0"/>
              <a:t>11 </a:t>
            </a:r>
            <a:r>
              <a:rPr lang="en-US" sz="4000" dirty="0"/>
              <a:t>I have hidden your word in my heart</a:t>
            </a:r>
            <a:br>
              <a:rPr lang="en-US" sz="4000" dirty="0"/>
            </a:br>
            <a:r>
              <a:rPr lang="en-US" sz="4000" dirty="0"/>
              <a:t>    that I might not sin against you.</a:t>
            </a:r>
          </a:p>
        </p:txBody>
      </p:sp>
    </p:spTree>
    <p:extLst>
      <p:ext uri="{BB962C8B-B14F-4D97-AF65-F5344CB8AC3E}">
        <p14:creationId xmlns:p14="http://schemas.microsoft.com/office/powerpoint/2010/main" val="655215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There is Fire There is Smoke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Luke 3:16 (NIV)</a:t>
            </a:r>
          </a:p>
          <a:p>
            <a:pPr marL="0" indent="0">
              <a:buNone/>
            </a:pPr>
            <a:endParaRPr lang="en-US" b="1" baseline="30000" dirty="0"/>
          </a:p>
          <a:p>
            <a:pPr marL="0" indent="0" algn="ctr">
              <a:buNone/>
            </a:pPr>
            <a:r>
              <a:rPr lang="en-US" sz="4000" b="1" baseline="30000" dirty="0"/>
              <a:t>16 </a:t>
            </a:r>
            <a:r>
              <a:rPr lang="en-US" sz="4000" dirty="0"/>
              <a:t>John answered them all, “I baptize you with water. But one who is more powerful than I will come, the straps of whose sandals I am not worthy to untie. He will baptize you with the Holy Spirit and fire.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There is Fire There is Smoke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7BA856F7-D0A6-4284-80AA-67B7DE9E33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273" y="1905000"/>
            <a:ext cx="7574280" cy="4267200"/>
          </a:xfrm>
        </p:spPr>
      </p:pic>
    </p:spTree>
    <p:extLst>
      <p:ext uri="{BB962C8B-B14F-4D97-AF65-F5344CB8AC3E}">
        <p14:creationId xmlns:p14="http://schemas.microsoft.com/office/powerpoint/2010/main" val="384127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There is Fire There is Smoke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C35328D-E802-4ADB-B053-8DE92B0F5E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105" y="1904997"/>
            <a:ext cx="4985480" cy="4790789"/>
          </a:xfrm>
        </p:spPr>
      </p:pic>
    </p:spTree>
    <p:extLst>
      <p:ext uri="{BB962C8B-B14F-4D97-AF65-F5344CB8AC3E}">
        <p14:creationId xmlns:p14="http://schemas.microsoft.com/office/powerpoint/2010/main" val="166298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There is Fire There is Smoke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B771D4D-B548-4351-B046-AE3920012A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813" y="1905000"/>
            <a:ext cx="4772152" cy="4772152"/>
          </a:xfrm>
        </p:spPr>
      </p:pic>
    </p:spTree>
    <p:extLst>
      <p:ext uri="{BB962C8B-B14F-4D97-AF65-F5344CB8AC3E}">
        <p14:creationId xmlns:p14="http://schemas.microsoft.com/office/powerpoint/2010/main" val="3616814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There is Fire There is Smoke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D9FC7F7-5345-4791-AB29-79D4385B3D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612" y="2057400"/>
            <a:ext cx="7433462" cy="4313072"/>
          </a:xfrm>
        </p:spPr>
      </p:pic>
    </p:spTree>
    <p:extLst>
      <p:ext uri="{BB962C8B-B14F-4D97-AF65-F5344CB8AC3E}">
        <p14:creationId xmlns:p14="http://schemas.microsoft.com/office/powerpoint/2010/main" val="213862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There is Fire There is Smoke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Hebrews 12:29 (NIV)</a:t>
            </a:r>
          </a:p>
          <a:p>
            <a:pPr marL="0" indent="0">
              <a:buNone/>
            </a:pPr>
            <a:endParaRPr lang="en-US" b="1" baseline="30000" dirty="0"/>
          </a:p>
          <a:p>
            <a:pPr marL="0" indent="0">
              <a:buNone/>
            </a:pPr>
            <a:endParaRPr lang="en-US" b="1" baseline="30000" dirty="0"/>
          </a:p>
          <a:p>
            <a:pPr marL="0" indent="0" algn="ctr">
              <a:buNone/>
            </a:pPr>
            <a:r>
              <a:rPr lang="en-US" sz="4000" b="1" baseline="30000" dirty="0"/>
              <a:t>29 </a:t>
            </a:r>
            <a:r>
              <a:rPr lang="en-US" sz="4000" dirty="0"/>
              <a:t>for our “God is a consuming fire.”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971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There is Fire There is Smoke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Acts 2:3-4 (NIV)</a:t>
            </a:r>
          </a:p>
          <a:p>
            <a:pPr marL="0" indent="0" algn="ctr">
              <a:buNone/>
            </a:pPr>
            <a:endParaRPr lang="en-US" b="1" baseline="30000" dirty="0"/>
          </a:p>
          <a:p>
            <a:pPr marL="0" indent="0" algn="ctr">
              <a:buNone/>
            </a:pPr>
            <a:r>
              <a:rPr lang="en-US" sz="4000" b="1" baseline="30000" dirty="0"/>
              <a:t>3 </a:t>
            </a:r>
            <a:r>
              <a:rPr lang="en-US" sz="4000" dirty="0"/>
              <a:t>They saw what seemed to be tongues of fire that separated and came to rest on each of them. </a:t>
            </a:r>
            <a:r>
              <a:rPr lang="en-US" sz="4000" b="1" baseline="30000" dirty="0"/>
              <a:t>4 </a:t>
            </a:r>
            <a:r>
              <a:rPr lang="en-US" sz="4000" dirty="0"/>
              <a:t>All of them were filled with the Holy Spirit and began to speak in other tongues as the Spirit enabled them.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83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There is Fire There is Smoke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4000" dirty="0"/>
              <a:t>If the fire of the Holy Spirit is dwelling in you, there should smoke!</a:t>
            </a:r>
          </a:p>
        </p:txBody>
      </p:sp>
    </p:spTree>
    <p:extLst>
      <p:ext uri="{BB962C8B-B14F-4D97-AF65-F5344CB8AC3E}">
        <p14:creationId xmlns:p14="http://schemas.microsoft.com/office/powerpoint/2010/main" val="264250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{A0842EAB-A6E9-46B4-AA1B-906D78B1CED0}tf02804846</Template>
  <TotalTime>68</TotalTime>
  <Words>580</Words>
  <Application>Microsoft Office PowerPoint</Application>
  <PresentationFormat>Custom</PresentationFormat>
  <Paragraphs>71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Consolas</vt:lpstr>
      <vt:lpstr>Corbel</vt:lpstr>
      <vt:lpstr>Chalkboard 16x9</vt:lpstr>
      <vt:lpstr>Where There is Smoke There is Fire</vt:lpstr>
      <vt:lpstr>Where There is Fire There is Smoke</vt:lpstr>
      <vt:lpstr>Where There is Fire There is Smoke</vt:lpstr>
      <vt:lpstr>Where There is Fire There is Smoke</vt:lpstr>
      <vt:lpstr>Where There is Fire There is Smoke</vt:lpstr>
      <vt:lpstr>Where There is Fire There is Smoke</vt:lpstr>
      <vt:lpstr>Where There is Fire There is Smoke</vt:lpstr>
      <vt:lpstr>Where There is Fire There is Smoke</vt:lpstr>
      <vt:lpstr>Where There is Fire There is Smoke</vt:lpstr>
      <vt:lpstr>Where There is Fire There is Smoke</vt:lpstr>
      <vt:lpstr>Where There is Fire There is Smoke</vt:lpstr>
      <vt:lpstr>Where There is Fire There is Smoke</vt:lpstr>
      <vt:lpstr>Where There is Fire There is Smoke</vt:lpstr>
      <vt:lpstr>Where There is Fire There is Smoke</vt:lpstr>
      <vt:lpstr>Where There is Fire There is Smoke</vt:lpstr>
      <vt:lpstr>Where There is Fire There is Smoke</vt:lpstr>
      <vt:lpstr>Where There is Fire There is Smoke</vt:lpstr>
      <vt:lpstr>Where There is Fire There is Smoke</vt:lpstr>
      <vt:lpstr>Where There is Fire There is Smoke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There is Smoke There is Fire</dc:title>
  <dc:creator>bryan thomas</dc:creator>
  <cp:lastModifiedBy>Douglas Martin</cp:lastModifiedBy>
  <cp:revision>17</cp:revision>
  <dcterms:created xsi:type="dcterms:W3CDTF">2020-06-17T11:42:41Z</dcterms:created>
  <dcterms:modified xsi:type="dcterms:W3CDTF">2020-06-25T01:25:59Z</dcterms:modified>
</cp:coreProperties>
</file>