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538" r:id="rId6"/>
    <p:sldId id="257" r:id="rId7"/>
    <p:sldId id="537" r:id="rId8"/>
    <p:sldId id="489" r:id="rId9"/>
    <p:sldId id="541" r:id="rId10"/>
    <p:sldId id="504" r:id="rId11"/>
    <p:sldId id="490" r:id="rId12"/>
    <p:sldId id="543" r:id="rId13"/>
    <p:sldId id="497" r:id="rId14"/>
    <p:sldId id="491" r:id="rId15"/>
    <p:sldId id="525" r:id="rId16"/>
    <p:sldId id="498" r:id="rId17"/>
    <p:sldId id="526" r:id="rId18"/>
    <p:sldId id="499" r:id="rId19"/>
    <p:sldId id="488" r:id="rId20"/>
    <p:sldId id="500" r:id="rId21"/>
    <p:sldId id="544" r:id="rId22"/>
    <p:sldId id="501" r:id="rId23"/>
    <p:sldId id="495" r:id="rId24"/>
    <p:sldId id="502" r:id="rId25"/>
    <p:sldId id="503" r:id="rId26"/>
    <p:sldId id="539" r:id="rId27"/>
    <p:sldId id="540" r:id="rId28"/>
    <p:sldId id="53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FA548-A137-478C-A997-6FDF46813832}" v="9" dt="2020-06-14T13:33:43.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S::pastordoug@vcag.onmicrosoft.com::2f233c73-e982-4686-a2f7-7fcacf256faf" providerId="AD" clId="Web-{9F2FA548-A137-478C-A997-6FDF46813832}"/>
    <pc:docChg chg="modSld">
      <pc:chgData name="Douglas Martin" userId="S::pastordoug@vcag.onmicrosoft.com::2f233c73-e982-4686-a2f7-7fcacf256faf" providerId="AD" clId="Web-{9F2FA548-A137-478C-A997-6FDF46813832}" dt="2020-06-14T13:33:43.999" v="8" actId="1076"/>
      <pc:docMkLst>
        <pc:docMk/>
      </pc:docMkLst>
      <pc:sldChg chg="modSp">
        <pc:chgData name="Douglas Martin" userId="S::pastordoug@vcag.onmicrosoft.com::2f233c73-e982-4686-a2f7-7fcacf256faf" providerId="AD" clId="Web-{9F2FA548-A137-478C-A997-6FDF46813832}" dt="2020-06-14T13:33:05.531" v="3" actId="1076"/>
        <pc:sldMkLst>
          <pc:docMk/>
          <pc:sldMk cId="2691578181" sldId="257"/>
        </pc:sldMkLst>
        <pc:spChg chg="mod">
          <ac:chgData name="Douglas Martin" userId="S::pastordoug@vcag.onmicrosoft.com::2f233c73-e982-4686-a2f7-7fcacf256faf" providerId="AD" clId="Web-{9F2FA548-A137-478C-A997-6FDF46813832}" dt="2020-06-14T13:33:05.531" v="3" actId="1076"/>
          <ac:spMkLst>
            <pc:docMk/>
            <pc:sldMk cId="2691578181" sldId="257"/>
            <ac:spMk id="2" creationId="{4A9D12C2-EB8F-4EC5-B4F2-909428E879B2}"/>
          </ac:spMkLst>
        </pc:spChg>
      </pc:sldChg>
      <pc:sldChg chg="modSp">
        <pc:chgData name="Douglas Martin" userId="S::pastordoug@vcag.onmicrosoft.com::2f233c73-e982-4686-a2f7-7fcacf256faf" providerId="AD" clId="Web-{9F2FA548-A137-478C-A997-6FDF46813832}" dt="2020-06-14T13:33:27.765" v="6" actId="1076"/>
        <pc:sldMkLst>
          <pc:docMk/>
          <pc:sldMk cId="1076743929" sldId="491"/>
        </pc:sldMkLst>
        <pc:spChg chg="mod">
          <ac:chgData name="Douglas Martin" userId="S::pastordoug@vcag.onmicrosoft.com::2f233c73-e982-4686-a2f7-7fcacf256faf" providerId="AD" clId="Web-{9F2FA548-A137-478C-A997-6FDF46813832}" dt="2020-06-14T13:33:27.765" v="6" actId="1076"/>
          <ac:spMkLst>
            <pc:docMk/>
            <pc:sldMk cId="1076743929" sldId="491"/>
            <ac:spMk id="2" creationId="{4A9D12C2-EB8F-4EC5-B4F2-909428E879B2}"/>
          </ac:spMkLst>
        </pc:spChg>
      </pc:sldChg>
      <pc:sldChg chg="modSp">
        <pc:chgData name="Douglas Martin" userId="S::pastordoug@vcag.onmicrosoft.com::2f233c73-e982-4686-a2f7-7fcacf256faf" providerId="AD" clId="Web-{9F2FA548-A137-478C-A997-6FDF46813832}" dt="2020-06-14T13:33:34.859" v="7" actId="1076"/>
        <pc:sldMkLst>
          <pc:docMk/>
          <pc:sldMk cId="3493052541" sldId="525"/>
        </pc:sldMkLst>
        <pc:spChg chg="mod">
          <ac:chgData name="Douglas Martin" userId="S::pastordoug@vcag.onmicrosoft.com::2f233c73-e982-4686-a2f7-7fcacf256faf" providerId="AD" clId="Web-{9F2FA548-A137-478C-A997-6FDF46813832}" dt="2020-06-14T13:33:34.859" v="7" actId="1076"/>
          <ac:spMkLst>
            <pc:docMk/>
            <pc:sldMk cId="3493052541" sldId="525"/>
            <ac:spMk id="2" creationId="{4A9D12C2-EB8F-4EC5-B4F2-909428E879B2}"/>
          </ac:spMkLst>
        </pc:spChg>
      </pc:sldChg>
      <pc:sldChg chg="modSp">
        <pc:chgData name="Douglas Martin" userId="S::pastordoug@vcag.onmicrosoft.com::2f233c73-e982-4686-a2f7-7fcacf256faf" providerId="AD" clId="Web-{9F2FA548-A137-478C-A997-6FDF46813832}" dt="2020-06-14T13:33:08.484" v="4" actId="1076"/>
        <pc:sldMkLst>
          <pc:docMk/>
          <pc:sldMk cId="1550146551" sldId="537"/>
        </pc:sldMkLst>
        <pc:spChg chg="mod">
          <ac:chgData name="Douglas Martin" userId="S::pastordoug@vcag.onmicrosoft.com::2f233c73-e982-4686-a2f7-7fcacf256faf" providerId="AD" clId="Web-{9F2FA548-A137-478C-A997-6FDF46813832}" dt="2020-06-14T13:33:08.484" v="4" actId="1076"/>
          <ac:spMkLst>
            <pc:docMk/>
            <pc:sldMk cId="1550146551" sldId="537"/>
            <ac:spMk id="2" creationId="{4A9D12C2-EB8F-4EC5-B4F2-909428E879B2}"/>
          </ac:spMkLst>
        </pc:spChg>
      </pc:sldChg>
      <pc:sldChg chg="modSp">
        <pc:chgData name="Douglas Martin" userId="S::pastordoug@vcag.onmicrosoft.com::2f233c73-e982-4686-a2f7-7fcacf256faf" providerId="AD" clId="Web-{9F2FA548-A137-478C-A997-6FDF46813832}" dt="2020-06-14T13:33:02.937" v="2" actId="1076"/>
        <pc:sldMkLst>
          <pc:docMk/>
          <pc:sldMk cId="2929738521" sldId="538"/>
        </pc:sldMkLst>
        <pc:spChg chg="mod">
          <ac:chgData name="Douglas Martin" userId="S::pastordoug@vcag.onmicrosoft.com::2f233c73-e982-4686-a2f7-7fcacf256faf" providerId="AD" clId="Web-{9F2FA548-A137-478C-A997-6FDF46813832}" dt="2020-06-14T13:33:02.937" v="2" actId="1076"/>
          <ac:spMkLst>
            <pc:docMk/>
            <pc:sldMk cId="2929738521" sldId="538"/>
            <ac:spMk id="2" creationId="{4A9D12C2-EB8F-4EC5-B4F2-909428E879B2}"/>
          </ac:spMkLst>
        </pc:spChg>
      </pc:sldChg>
      <pc:sldChg chg="modSp">
        <pc:chgData name="Douglas Martin" userId="S::pastordoug@vcag.onmicrosoft.com::2f233c73-e982-4686-a2f7-7fcacf256faf" providerId="AD" clId="Web-{9F2FA548-A137-478C-A997-6FDF46813832}" dt="2020-06-14T13:33:43.999" v="8" actId="1076"/>
        <pc:sldMkLst>
          <pc:docMk/>
          <pc:sldMk cId="2209439353" sldId="539"/>
        </pc:sldMkLst>
        <pc:spChg chg="mod">
          <ac:chgData name="Douglas Martin" userId="S::pastordoug@vcag.onmicrosoft.com::2f233c73-e982-4686-a2f7-7fcacf256faf" providerId="AD" clId="Web-{9F2FA548-A137-478C-A997-6FDF46813832}" dt="2020-06-14T13:33:43.999" v="8" actId="1076"/>
          <ac:spMkLst>
            <pc:docMk/>
            <pc:sldMk cId="2209439353" sldId="539"/>
            <ac:spMk id="2" creationId="{4A9D12C2-EB8F-4EC5-B4F2-909428E879B2}"/>
          </ac:spMkLst>
        </pc:spChg>
      </pc:sldChg>
      <pc:sldChg chg="modSp">
        <pc:chgData name="Douglas Martin" userId="S::pastordoug@vcag.onmicrosoft.com::2f233c73-e982-4686-a2f7-7fcacf256faf" providerId="AD" clId="Web-{9F2FA548-A137-478C-A997-6FDF46813832}" dt="2020-06-14T13:33:17.484" v="5" actId="1076"/>
        <pc:sldMkLst>
          <pc:docMk/>
          <pc:sldMk cId="3786588717" sldId="541"/>
        </pc:sldMkLst>
        <pc:spChg chg="mod">
          <ac:chgData name="Douglas Martin" userId="S::pastordoug@vcag.onmicrosoft.com::2f233c73-e982-4686-a2f7-7fcacf256faf" providerId="AD" clId="Web-{9F2FA548-A137-478C-A997-6FDF46813832}" dt="2020-06-14T13:33:17.484" v="5" actId="1076"/>
          <ac:spMkLst>
            <pc:docMk/>
            <pc:sldMk cId="3786588717" sldId="541"/>
            <ac:spMk id="2" creationId="{4A9D12C2-EB8F-4EC5-B4F2-909428E879B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DA8-2525-49BD-88F2-577C640DD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CDD0F-EA01-41DB-873C-FAC67B763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E54BB-254C-4AD7-A4F3-36B959DF379B}"/>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5" name="Footer Placeholder 4">
            <a:extLst>
              <a:ext uri="{FF2B5EF4-FFF2-40B4-BE49-F238E27FC236}">
                <a16:creationId xmlns:a16="http://schemas.microsoft.com/office/drawing/2014/main" id="{0C51100D-70FE-436C-A388-C9B47F7C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0B41-37F1-4A87-94CE-CBD4807E1238}"/>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0693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908-9F2C-4C9A-91CD-FEA723559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D3BD3-B85F-44B8-8C43-A260CD790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DDB3-F3D6-4AFA-BCCE-A4F04937FDD1}"/>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5" name="Footer Placeholder 4">
            <a:extLst>
              <a:ext uri="{FF2B5EF4-FFF2-40B4-BE49-F238E27FC236}">
                <a16:creationId xmlns:a16="http://schemas.microsoft.com/office/drawing/2014/main" id="{B7C30943-6317-4880-81EE-624CF29D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BBE36-7BB8-4345-8D64-4BCA7B251E5D}"/>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73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1506-6273-4BE5-8E20-3892EFCBD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BDC47-86E2-4338-B736-67BD3348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263-988B-43F3-9EFB-A6E96126BCA0}"/>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5" name="Footer Placeholder 4">
            <a:extLst>
              <a:ext uri="{FF2B5EF4-FFF2-40B4-BE49-F238E27FC236}">
                <a16:creationId xmlns:a16="http://schemas.microsoft.com/office/drawing/2014/main" id="{9D3AE39C-9682-4F1A-B3CC-3A12BFAA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C07A-0B50-46E2-B6B1-D131153CA3A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15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602-099D-438C-942A-034298D5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07FE3-4AE5-4C36-B6C0-AD9ABA7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F066-EB01-4334-9C79-B8A08D22BA88}"/>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5" name="Footer Placeholder 4">
            <a:extLst>
              <a:ext uri="{FF2B5EF4-FFF2-40B4-BE49-F238E27FC236}">
                <a16:creationId xmlns:a16="http://schemas.microsoft.com/office/drawing/2014/main" id="{1EB16696-9924-4D1C-B299-85A3C25DD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D1DD-FACE-4EDB-AA26-A7BD40B8D04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319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A48-0210-4980-9C20-09F8A8631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AD46-77F1-455B-88D8-153B79A21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419C-3961-4572-A712-F21AB955E3F3}"/>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5" name="Footer Placeholder 4">
            <a:extLst>
              <a:ext uri="{FF2B5EF4-FFF2-40B4-BE49-F238E27FC236}">
                <a16:creationId xmlns:a16="http://schemas.microsoft.com/office/drawing/2014/main" id="{607736A3-4EFD-452A-8607-309008FDC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2BA4-8316-40F8-BE92-D7A21ABDD726}"/>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3112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93B-5D42-46FD-AEA4-4258552DA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6C78-DC06-419C-AC94-3FEE37AE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1C0C1-C2E8-47F3-A1DB-FA0202229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9A34A-46C9-4E9F-8A05-36226171A1A8}"/>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6" name="Footer Placeholder 5">
            <a:extLst>
              <a:ext uri="{FF2B5EF4-FFF2-40B4-BE49-F238E27FC236}">
                <a16:creationId xmlns:a16="http://schemas.microsoft.com/office/drawing/2014/main" id="{BEEE9C22-E543-48AA-B437-D6CDDFD3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448F1-6CF9-4994-B1F4-19534B4EE49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33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EE48-D551-4CC9-95F5-03557DCD2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33C6-BC7E-45D6-9516-EE705968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A10C-20F2-44B4-9E5B-0467CF89D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D5671-EB3F-4A06-AF60-C6115C58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61A0D-813A-4C44-9697-0A34F3C9A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73B62-3BCF-4422-BAAD-6101F119F320}"/>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8" name="Footer Placeholder 7">
            <a:extLst>
              <a:ext uri="{FF2B5EF4-FFF2-40B4-BE49-F238E27FC236}">
                <a16:creationId xmlns:a16="http://schemas.microsoft.com/office/drawing/2014/main" id="{0EE69D15-D442-4541-BF89-CB95E26B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F3BD2-15CC-47DF-A340-1750768E97FC}"/>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25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C76-0B20-4EF4-959B-F6269B1D1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A7B3-6EAF-4FFA-B1FD-EC7802B76EDA}"/>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4" name="Footer Placeholder 3">
            <a:extLst>
              <a:ext uri="{FF2B5EF4-FFF2-40B4-BE49-F238E27FC236}">
                <a16:creationId xmlns:a16="http://schemas.microsoft.com/office/drawing/2014/main" id="{8A12BC51-C338-48CE-9B73-020244CA1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56BF8-66A4-4911-BE2A-4D27E29C9891}"/>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16355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8EEF7-E355-437C-8309-B7E72B03791E}"/>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3" name="Footer Placeholder 2">
            <a:extLst>
              <a:ext uri="{FF2B5EF4-FFF2-40B4-BE49-F238E27FC236}">
                <a16:creationId xmlns:a16="http://schemas.microsoft.com/office/drawing/2014/main" id="{F3CB59A9-B479-4185-8EA6-3F262BE05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784B-771F-442E-BFB1-61B0C237566E}"/>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7077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9AEF-2715-455F-A329-5BC36775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896A5-CB9B-4C07-BC25-FE9CD2BAF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8E27-C792-4B70-87AB-14BCA00FE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F36D-B7E8-4728-B380-D6D3186E81C2}"/>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6" name="Footer Placeholder 5">
            <a:extLst>
              <a:ext uri="{FF2B5EF4-FFF2-40B4-BE49-F238E27FC236}">
                <a16:creationId xmlns:a16="http://schemas.microsoft.com/office/drawing/2014/main" id="{3EC9F221-83B6-4816-8B8E-74D2D7471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458C-B7F3-4388-9605-B4A0397DF2D3}"/>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612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36-DC8E-494D-976D-C435E2C7D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91EFB-3FEC-43C6-B41D-A4797F2F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9F33-B1AC-4182-8B00-A43C92ED0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F72A-98D4-42E4-9586-EBFC38896111}"/>
              </a:ext>
            </a:extLst>
          </p:cNvPr>
          <p:cNvSpPr>
            <a:spLocks noGrp="1"/>
          </p:cNvSpPr>
          <p:nvPr>
            <p:ph type="dt" sz="half" idx="10"/>
          </p:nvPr>
        </p:nvSpPr>
        <p:spPr/>
        <p:txBody>
          <a:bodyPr/>
          <a:lstStyle/>
          <a:p>
            <a:fld id="{1734B2C2-3D8A-43E6-99E5-BE21D4C46F9B}" type="datetimeFigureOut">
              <a:rPr lang="en-US" smtClean="0"/>
              <a:t>6/14/2020</a:t>
            </a:fld>
            <a:endParaRPr lang="en-US"/>
          </a:p>
        </p:txBody>
      </p:sp>
      <p:sp>
        <p:nvSpPr>
          <p:cNvPr id="6" name="Footer Placeholder 5">
            <a:extLst>
              <a:ext uri="{FF2B5EF4-FFF2-40B4-BE49-F238E27FC236}">
                <a16:creationId xmlns:a16="http://schemas.microsoft.com/office/drawing/2014/main" id="{3ED6B623-9834-42A2-9F19-5E0AAD330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E827E-0FD1-4EEF-9137-C91FD56A6EC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4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88DC1-B0EE-49D1-B8FD-F4399DC0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8691F-E00C-4E88-9A4A-058AE526E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C46-060D-4781-922F-1B7831E8A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B2C2-3D8A-43E6-99E5-BE21D4C46F9B}" type="datetimeFigureOut">
              <a:rPr lang="en-US" smtClean="0"/>
              <a:t>6/14/2020</a:t>
            </a:fld>
            <a:endParaRPr lang="en-US"/>
          </a:p>
        </p:txBody>
      </p:sp>
      <p:sp>
        <p:nvSpPr>
          <p:cNvPr id="5" name="Footer Placeholder 4">
            <a:extLst>
              <a:ext uri="{FF2B5EF4-FFF2-40B4-BE49-F238E27FC236}">
                <a16:creationId xmlns:a16="http://schemas.microsoft.com/office/drawing/2014/main" id="{2B2AA14E-C2E7-4059-8676-9E192C1F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19F76-01AB-46A1-B574-DB5FA37B5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C845-97BA-4921-80CF-989D6307A925}" type="slidenum">
              <a:rPr lang="en-US" smtClean="0"/>
              <a:t>‹#›</a:t>
            </a:fld>
            <a:endParaRPr lang="en-US"/>
          </a:p>
        </p:txBody>
      </p:sp>
    </p:spTree>
    <p:extLst>
      <p:ext uri="{BB962C8B-B14F-4D97-AF65-F5344CB8AC3E}">
        <p14:creationId xmlns:p14="http://schemas.microsoft.com/office/powerpoint/2010/main" val="151239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849854" y="2079327"/>
            <a:ext cx="10701040" cy="2545921"/>
          </a:xfrm>
        </p:spPr>
        <p:txBody>
          <a:bodyPr>
            <a:normAutofit fontScale="90000"/>
          </a:bodyPr>
          <a:lstStyle/>
          <a:p>
            <a:r>
              <a:rPr lang="en-US" sz="16600" b="1">
                <a:solidFill>
                  <a:schemeClr val="bg1"/>
                </a:solidFill>
              </a:rPr>
              <a:t>AFTERMATH</a:t>
            </a:r>
            <a:br>
              <a:rPr lang="en-US" sz="9600" b="1"/>
            </a:br>
            <a:r>
              <a:rPr lang="en-US">
                <a:solidFill>
                  <a:schemeClr val="bg1"/>
                </a:solidFill>
              </a:rPr>
              <a:t> GREAT EXPECTATIONS</a:t>
            </a:r>
            <a:endParaRPr lang="en-US" sz="13800">
              <a:solidFill>
                <a:schemeClr val="bg1"/>
              </a:solidFill>
            </a:endParaRPr>
          </a:p>
        </p:txBody>
      </p:sp>
    </p:spTree>
    <p:extLst>
      <p:ext uri="{BB962C8B-B14F-4D97-AF65-F5344CB8AC3E}">
        <p14:creationId xmlns:p14="http://schemas.microsoft.com/office/powerpoint/2010/main" val="9580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2462213"/>
          </a:xfrm>
          <a:prstGeom prst="rect">
            <a:avLst/>
          </a:prstGeom>
          <a:noFill/>
        </p:spPr>
        <p:txBody>
          <a:bodyPr wrap="square" rtlCol="0">
            <a:spAutoFit/>
          </a:bodyPr>
          <a:lstStyle/>
          <a:p>
            <a:pPr algn="ctr"/>
            <a:r>
              <a:rPr lang="en-US" sz="13800">
                <a:solidFill>
                  <a:schemeClr val="bg1"/>
                </a:solidFill>
              </a:rPr>
              <a:t>KNOWLEDGE</a:t>
            </a:r>
            <a:r>
              <a:rPr lang="en-US" sz="6600">
                <a:solidFill>
                  <a:schemeClr val="bg1"/>
                </a:solidFill>
              </a:rPr>
              <a:t>	</a:t>
            </a:r>
            <a:endParaRPr lang="en-US" sz="1600">
              <a:solidFill>
                <a:schemeClr val="bg1"/>
              </a:solidFill>
            </a:endParaRPr>
          </a:p>
          <a:p>
            <a:endParaRPr lang="en-US" sz="1600">
              <a:solidFill>
                <a:schemeClr val="bg1"/>
              </a:solidFill>
            </a:endParaRPr>
          </a:p>
        </p:txBody>
      </p:sp>
      <p:sp>
        <p:nvSpPr>
          <p:cNvPr id="3" name="TextBox 2">
            <a:extLst>
              <a:ext uri="{FF2B5EF4-FFF2-40B4-BE49-F238E27FC236}">
                <a16:creationId xmlns:a16="http://schemas.microsoft.com/office/drawing/2014/main" id="{761B96A2-15ED-4E56-A184-434439F7D5C6}"/>
              </a:ext>
            </a:extLst>
          </p:cNvPr>
          <p:cNvSpPr txBox="1"/>
          <p:nvPr/>
        </p:nvSpPr>
        <p:spPr>
          <a:xfrm>
            <a:off x="451821" y="5314277"/>
            <a:ext cx="1775011" cy="1200329"/>
          </a:xfrm>
          <a:prstGeom prst="rect">
            <a:avLst/>
          </a:prstGeom>
          <a:noFill/>
        </p:spPr>
        <p:txBody>
          <a:bodyPr wrap="square" rtlCol="0">
            <a:spAutoFit/>
          </a:bodyPr>
          <a:lstStyle/>
          <a:p>
            <a:r>
              <a:rPr lang="en-US" sz="7200">
                <a:solidFill>
                  <a:schemeClr val="bg1"/>
                </a:solidFill>
              </a:rPr>
              <a:t>#2</a:t>
            </a:r>
            <a:endParaRPr lang="en-US">
              <a:solidFill>
                <a:schemeClr val="bg1"/>
              </a:solidFill>
            </a:endParaRPr>
          </a:p>
        </p:txBody>
      </p:sp>
    </p:spTree>
    <p:extLst>
      <p:ext uri="{BB962C8B-B14F-4D97-AF65-F5344CB8AC3E}">
        <p14:creationId xmlns:p14="http://schemas.microsoft.com/office/powerpoint/2010/main" val="107617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2830443" y="1288209"/>
            <a:ext cx="7088394" cy="5047536"/>
          </a:xfrm>
          <a:prstGeom prst="rect">
            <a:avLst/>
          </a:prstGeom>
          <a:noFill/>
        </p:spPr>
        <p:txBody>
          <a:bodyPr wrap="square" rtlCol="0">
            <a:spAutoFit/>
          </a:bodyPr>
          <a:lstStyle/>
          <a:p>
            <a:pPr algn="ctr"/>
            <a:r>
              <a:rPr lang="en-US" sz="13800">
                <a:solidFill>
                  <a:schemeClr val="bg1"/>
                </a:solidFill>
              </a:rPr>
              <a:t>GNOSIS</a:t>
            </a:r>
            <a:r>
              <a:rPr lang="en-US" sz="8800">
                <a:solidFill>
                  <a:schemeClr val="bg1"/>
                </a:solidFill>
              </a:rPr>
              <a:t> </a:t>
            </a:r>
          </a:p>
          <a:p>
            <a:pPr algn="ctr"/>
            <a:r>
              <a:rPr lang="en-US" sz="8800">
                <a:solidFill>
                  <a:schemeClr val="bg1"/>
                </a:solidFill>
              </a:rPr>
              <a:t>vs </a:t>
            </a:r>
          </a:p>
          <a:p>
            <a:pPr algn="ctr"/>
            <a:r>
              <a:rPr lang="en-US" sz="9600">
                <a:solidFill>
                  <a:schemeClr val="bg1"/>
                </a:solidFill>
              </a:rPr>
              <a:t>EPIGNOSIS</a:t>
            </a:r>
          </a:p>
        </p:txBody>
      </p:sp>
    </p:spTree>
    <p:extLst>
      <p:ext uri="{BB962C8B-B14F-4D97-AF65-F5344CB8AC3E}">
        <p14:creationId xmlns:p14="http://schemas.microsoft.com/office/powerpoint/2010/main" val="107674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64618" y="789540"/>
            <a:ext cx="11523233" cy="5632311"/>
          </a:xfrm>
          <a:prstGeom prst="rect">
            <a:avLst/>
          </a:prstGeom>
          <a:noFill/>
        </p:spPr>
        <p:txBody>
          <a:bodyPr wrap="square" rtlCol="0">
            <a:spAutoFit/>
          </a:bodyPr>
          <a:lstStyle/>
          <a:p>
            <a:r>
              <a:rPr lang="en-US" sz="6000">
                <a:solidFill>
                  <a:schemeClr val="bg1"/>
                </a:solidFill>
              </a:rPr>
              <a:t>…grow in </a:t>
            </a:r>
            <a:r>
              <a:rPr lang="en-US" sz="6000" u="sng">
                <a:solidFill>
                  <a:schemeClr val="bg1"/>
                </a:solidFill>
              </a:rPr>
              <a:t>the grace and knowledge</a:t>
            </a:r>
            <a:r>
              <a:rPr lang="en-US" sz="6000">
                <a:solidFill>
                  <a:schemeClr val="bg1"/>
                </a:solidFill>
              </a:rPr>
              <a:t> of our Lord and Savior Jesus Christ. To him be glory both now and forever! Amen.</a:t>
            </a:r>
          </a:p>
          <a:p>
            <a:endParaRPr lang="en-US" sz="5400">
              <a:solidFill>
                <a:schemeClr val="bg1"/>
              </a:solidFill>
            </a:endParaRPr>
          </a:p>
          <a:p>
            <a:r>
              <a:rPr lang="en-US" sz="6000">
                <a:solidFill>
                  <a:schemeClr val="bg1"/>
                </a:solidFill>
              </a:rPr>
              <a:t>							</a:t>
            </a:r>
            <a:r>
              <a:rPr lang="en-US" sz="6600">
                <a:solidFill>
                  <a:schemeClr val="bg1"/>
                </a:solidFill>
              </a:rPr>
              <a:t>2 Peter 3:18</a:t>
            </a:r>
            <a:endParaRPr lang="en-US" sz="6000">
              <a:solidFill>
                <a:schemeClr val="bg1"/>
              </a:solidFill>
            </a:endParaRPr>
          </a:p>
        </p:txBody>
      </p:sp>
    </p:spTree>
    <p:extLst>
      <p:ext uri="{BB962C8B-B14F-4D97-AF65-F5344CB8AC3E}">
        <p14:creationId xmlns:p14="http://schemas.microsoft.com/office/powerpoint/2010/main" val="349305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39326" y="958802"/>
            <a:ext cx="10314791" cy="4585871"/>
          </a:xfrm>
          <a:prstGeom prst="rect">
            <a:avLst/>
          </a:prstGeom>
          <a:noFill/>
        </p:spPr>
        <p:txBody>
          <a:bodyPr wrap="square" rtlCol="0">
            <a:spAutoFit/>
          </a:bodyPr>
          <a:lstStyle/>
          <a:p>
            <a:pPr algn="ctr"/>
            <a:r>
              <a:rPr lang="en-US" sz="13800">
                <a:solidFill>
                  <a:schemeClr val="bg1"/>
                </a:solidFill>
              </a:rPr>
              <a:t>SELF-CONTROL</a:t>
            </a:r>
            <a:r>
              <a:rPr lang="en-US" sz="6600">
                <a:solidFill>
                  <a:schemeClr val="bg1"/>
                </a:solidFill>
              </a:rPr>
              <a:t>	</a:t>
            </a:r>
            <a:endParaRPr lang="en-US" sz="1600">
              <a:solidFill>
                <a:schemeClr val="bg1"/>
              </a:solidFill>
            </a:endParaRPr>
          </a:p>
          <a:p>
            <a:endParaRPr lang="en-US" sz="1600">
              <a:solidFill>
                <a:schemeClr val="bg1"/>
              </a:solidFill>
            </a:endParaRPr>
          </a:p>
        </p:txBody>
      </p:sp>
      <p:sp>
        <p:nvSpPr>
          <p:cNvPr id="3" name="TextBox 2">
            <a:extLst>
              <a:ext uri="{FF2B5EF4-FFF2-40B4-BE49-F238E27FC236}">
                <a16:creationId xmlns:a16="http://schemas.microsoft.com/office/drawing/2014/main" id="{6748F70F-E681-4F0E-B211-9BDB8C99AAF7}"/>
              </a:ext>
            </a:extLst>
          </p:cNvPr>
          <p:cNvSpPr txBox="1"/>
          <p:nvPr/>
        </p:nvSpPr>
        <p:spPr>
          <a:xfrm>
            <a:off x="451821" y="5314277"/>
            <a:ext cx="1775011" cy="1200329"/>
          </a:xfrm>
          <a:prstGeom prst="rect">
            <a:avLst/>
          </a:prstGeom>
          <a:noFill/>
        </p:spPr>
        <p:txBody>
          <a:bodyPr wrap="square" rtlCol="0">
            <a:spAutoFit/>
          </a:bodyPr>
          <a:lstStyle/>
          <a:p>
            <a:r>
              <a:rPr lang="en-US" sz="7200">
                <a:solidFill>
                  <a:schemeClr val="bg1"/>
                </a:solidFill>
              </a:rPr>
              <a:t>#3</a:t>
            </a:r>
            <a:endParaRPr lang="en-US">
              <a:solidFill>
                <a:schemeClr val="bg1"/>
              </a:solidFill>
            </a:endParaRPr>
          </a:p>
        </p:txBody>
      </p:sp>
    </p:spTree>
    <p:extLst>
      <p:ext uri="{BB962C8B-B14F-4D97-AF65-F5344CB8AC3E}">
        <p14:creationId xmlns:p14="http://schemas.microsoft.com/office/powerpoint/2010/main" val="213908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38288" y="1658049"/>
            <a:ext cx="11327802" cy="4062651"/>
          </a:xfrm>
          <a:prstGeom prst="rect">
            <a:avLst/>
          </a:prstGeom>
          <a:noFill/>
        </p:spPr>
        <p:txBody>
          <a:bodyPr wrap="square" rtlCol="0">
            <a:spAutoFit/>
          </a:bodyPr>
          <a:lstStyle/>
          <a:p>
            <a:r>
              <a:rPr lang="en-US" sz="6600">
                <a:solidFill>
                  <a:schemeClr val="bg1"/>
                </a:solidFill>
              </a:rPr>
              <a:t>“Take dominion over yourself or you will become dominated by something or someone else.”</a:t>
            </a:r>
            <a:r>
              <a:rPr lang="en-US" sz="6000">
                <a:solidFill>
                  <a:schemeClr val="bg1"/>
                </a:solidFill>
              </a:rPr>
              <a:t>								</a:t>
            </a:r>
            <a:endParaRPr lang="en-US" sz="1600">
              <a:solidFill>
                <a:schemeClr val="bg1"/>
              </a:solidFill>
            </a:endParaRPr>
          </a:p>
        </p:txBody>
      </p:sp>
    </p:spTree>
    <p:extLst>
      <p:ext uri="{BB962C8B-B14F-4D97-AF65-F5344CB8AC3E}">
        <p14:creationId xmlns:p14="http://schemas.microsoft.com/office/powerpoint/2010/main" val="409071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42507" y="2776844"/>
            <a:ext cx="10314791" cy="2108269"/>
          </a:xfrm>
          <a:prstGeom prst="rect">
            <a:avLst/>
          </a:prstGeom>
          <a:noFill/>
        </p:spPr>
        <p:txBody>
          <a:bodyPr wrap="square" rtlCol="0">
            <a:spAutoFit/>
          </a:bodyPr>
          <a:lstStyle/>
          <a:p>
            <a:pPr algn="ctr"/>
            <a:r>
              <a:rPr lang="en-US" sz="11500">
                <a:solidFill>
                  <a:schemeClr val="bg1"/>
                </a:solidFill>
              </a:rPr>
              <a:t>PERSERVERENCE</a:t>
            </a:r>
            <a:r>
              <a:rPr lang="en-US" sz="5400">
                <a:solidFill>
                  <a:schemeClr val="bg1"/>
                </a:solidFill>
              </a:rPr>
              <a:t>	</a:t>
            </a:r>
            <a:endParaRPr lang="en-US" sz="1200">
              <a:solidFill>
                <a:schemeClr val="bg1"/>
              </a:solidFill>
            </a:endParaRPr>
          </a:p>
          <a:p>
            <a:endParaRPr lang="en-US" sz="1600">
              <a:solidFill>
                <a:schemeClr val="bg1"/>
              </a:solidFill>
            </a:endParaRPr>
          </a:p>
        </p:txBody>
      </p:sp>
      <p:sp>
        <p:nvSpPr>
          <p:cNvPr id="3" name="TextBox 2">
            <a:extLst>
              <a:ext uri="{FF2B5EF4-FFF2-40B4-BE49-F238E27FC236}">
                <a16:creationId xmlns:a16="http://schemas.microsoft.com/office/drawing/2014/main" id="{E3EE5892-9A3F-4FD2-88BC-27D59F6EFD26}"/>
              </a:ext>
            </a:extLst>
          </p:cNvPr>
          <p:cNvSpPr txBox="1"/>
          <p:nvPr/>
        </p:nvSpPr>
        <p:spPr>
          <a:xfrm>
            <a:off x="451821" y="5314277"/>
            <a:ext cx="1775011" cy="1200329"/>
          </a:xfrm>
          <a:prstGeom prst="rect">
            <a:avLst/>
          </a:prstGeom>
          <a:noFill/>
        </p:spPr>
        <p:txBody>
          <a:bodyPr wrap="square" rtlCol="0">
            <a:spAutoFit/>
          </a:bodyPr>
          <a:lstStyle/>
          <a:p>
            <a:r>
              <a:rPr lang="en-US" sz="7200">
                <a:solidFill>
                  <a:schemeClr val="bg1"/>
                </a:solidFill>
              </a:rPr>
              <a:t>#4</a:t>
            </a:r>
            <a:endParaRPr lang="en-US">
              <a:solidFill>
                <a:schemeClr val="bg1"/>
              </a:solidFill>
            </a:endParaRPr>
          </a:p>
        </p:txBody>
      </p:sp>
    </p:spTree>
    <p:extLst>
      <p:ext uri="{BB962C8B-B14F-4D97-AF65-F5344CB8AC3E}">
        <p14:creationId xmlns:p14="http://schemas.microsoft.com/office/powerpoint/2010/main" val="4066127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45285" y="1251741"/>
            <a:ext cx="11327802" cy="5755422"/>
          </a:xfrm>
          <a:prstGeom prst="rect">
            <a:avLst/>
          </a:prstGeom>
          <a:noFill/>
        </p:spPr>
        <p:txBody>
          <a:bodyPr wrap="square" rtlCol="0">
            <a:spAutoFit/>
          </a:bodyPr>
          <a:lstStyle/>
          <a:p>
            <a:pPr lvl="0" algn="ctr"/>
            <a:r>
              <a:rPr lang="en-US" sz="9600">
                <a:solidFill>
                  <a:prstClr val="white"/>
                </a:solidFill>
              </a:rPr>
              <a:t>“Stick-to-it-iveness”</a:t>
            </a:r>
          </a:p>
          <a:p>
            <a:pPr lvl="0" algn="ctr"/>
            <a:r>
              <a:rPr lang="en-US" sz="9600">
                <a:solidFill>
                  <a:prstClr val="white"/>
                </a:solidFill>
              </a:rPr>
              <a:t>Endurance</a:t>
            </a:r>
          </a:p>
          <a:p>
            <a:pPr lvl="0" algn="ctr"/>
            <a:r>
              <a:rPr lang="en-US" sz="9600">
                <a:solidFill>
                  <a:prstClr val="white"/>
                </a:solidFill>
              </a:rPr>
              <a:t>Faithfulness</a:t>
            </a:r>
          </a:p>
          <a:p>
            <a:pPr lvl="0"/>
            <a:r>
              <a:rPr lang="en-US" sz="4000">
                <a:solidFill>
                  <a:prstClr val="white"/>
                </a:solidFill>
              </a:rPr>
              <a:t>						</a:t>
            </a:r>
          </a:p>
          <a:p>
            <a:pPr lvl="0"/>
            <a:r>
              <a:rPr lang="en-US" sz="4000">
                <a:solidFill>
                  <a:prstClr val="white"/>
                </a:solidFill>
              </a:rPr>
              <a:t>							</a:t>
            </a:r>
          </a:p>
        </p:txBody>
      </p:sp>
    </p:spTree>
    <p:extLst>
      <p:ext uri="{BB962C8B-B14F-4D97-AF65-F5344CB8AC3E}">
        <p14:creationId xmlns:p14="http://schemas.microsoft.com/office/powerpoint/2010/main" val="267415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1815882"/>
          </a:xfrm>
          <a:prstGeom prst="rect">
            <a:avLst/>
          </a:prstGeom>
          <a:noFill/>
        </p:spPr>
        <p:txBody>
          <a:bodyPr wrap="square" rtlCol="0">
            <a:spAutoFit/>
          </a:bodyPr>
          <a:lstStyle/>
          <a:p>
            <a:pPr algn="ctr"/>
            <a:r>
              <a:rPr lang="en-US" sz="9600">
                <a:solidFill>
                  <a:schemeClr val="bg1"/>
                </a:solidFill>
              </a:rPr>
              <a:t>GODLINESS</a:t>
            </a:r>
            <a:r>
              <a:rPr lang="en-US" sz="6600">
                <a:solidFill>
                  <a:schemeClr val="bg1"/>
                </a:solidFill>
              </a:rPr>
              <a:t>	</a:t>
            </a:r>
            <a:endParaRPr lang="en-US" sz="1600">
              <a:solidFill>
                <a:schemeClr val="bg1"/>
              </a:solidFill>
            </a:endParaRPr>
          </a:p>
          <a:p>
            <a:endParaRPr lang="en-US" sz="1600">
              <a:solidFill>
                <a:schemeClr val="bg1"/>
              </a:solidFill>
            </a:endParaRPr>
          </a:p>
        </p:txBody>
      </p:sp>
      <p:sp>
        <p:nvSpPr>
          <p:cNvPr id="3" name="TextBox 2">
            <a:extLst>
              <a:ext uri="{FF2B5EF4-FFF2-40B4-BE49-F238E27FC236}">
                <a16:creationId xmlns:a16="http://schemas.microsoft.com/office/drawing/2014/main" id="{5705C542-DA0A-4472-9F05-CC8308EAB813}"/>
              </a:ext>
            </a:extLst>
          </p:cNvPr>
          <p:cNvSpPr txBox="1"/>
          <p:nvPr/>
        </p:nvSpPr>
        <p:spPr>
          <a:xfrm>
            <a:off x="451821" y="5314277"/>
            <a:ext cx="1775011" cy="1200329"/>
          </a:xfrm>
          <a:prstGeom prst="rect">
            <a:avLst/>
          </a:prstGeom>
          <a:noFill/>
        </p:spPr>
        <p:txBody>
          <a:bodyPr wrap="square" rtlCol="0">
            <a:spAutoFit/>
          </a:bodyPr>
          <a:lstStyle/>
          <a:p>
            <a:r>
              <a:rPr lang="en-US" sz="7200">
                <a:solidFill>
                  <a:schemeClr val="bg1"/>
                </a:solidFill>
              </a:rPr>
              <a:t>#5</a:t>
            </a:r>
            <a:endParaRPr lang="en-US">
              <a:solidFill>
                <a:schemeClr val="bg1"/>
              </a:solidFill>
            </a:endParaRPr>
          </a:p>
        </p:txBody>
      </p:sp>
    </p:spTree>
    <p:extLst>
      <p:ext uri="{BB962C8B-B14F-4D97-AF65-F5344CB8AC3E}">
        <p14:creationId xmlns:p14="http://schemas.microsoft.com/office/powerpoint/2010/main" val="1178659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39326" y="1658049"/>
            <a:ext cx="10314791" cy="3754874"/>
          </a:xfrm>
          <a:prstGeom prst="rect">
            <a:avLst/>
          </a:prstGeom>
          <a:noFill/>
        </p:spPr>
        <p:txBody>
          <a:bodyPr wrap="square" rtlCol="0">
            <a:spAutoFit/>
          </a:bodyPr>
          <a:lstStyle/>
          <a:p>
            <a:pPr algn="ctr"/>
            <a:r>
              <a:rPr lang="en-US" sz="9600">
                <a:solidFill>
                  <a:schemeClr val="bg1"/>
                </a:solidFill>
              </a:rPr>
              <a:t>Awareness of God</a:t>
            </a:r>
          </a:p>
          <a:p>
            <a:pPr algn="ctr"/>
            <a:r>
              <a:rPr lang="en-US" sz="6000">
                <a:solidFill>
                  <a:schemeClr val="bg1"/>
                </a:solidFill>
              </a:rPr>
              <a:t>Awareness of Representing God</a:t>
            </a:r>
          </a:p>
          <a:p>
            <a:pPr algn="ctr"/>
            <a:r>
              <a:rPr lang="en-US" sz="6000">
                <a:solidFill>
                  <a:schemeClr val="bg1"/>
                </a:solidFill>
              </a:rPr>
              <a:t>Looking more like God</a:t>
            </a:r>
            <a:r>
              <a:rPr lang="en-US" sz="6600">
                <a:solidFill>
                  <a:schemeClr val="bg1"/>
                </a:solidFill>
              </a:rPr>
              <a:t>	</a:t>
            </a:r>
            <a:endParaRPr lang="en-US" sz="1600">
              <a:solidFill>
                <a:schemeClr val="bg1"/>
              </a:solidFill>
            </a:endParaRPr>
          </a:p>
          <a:p>
            <a:endParaRPr lang="en-US" sz="1600">
              <a:solidFill>
                <a:schemeClr val="bg1"/>
              </a:solidFill>
            </a:endParaRPr>
          </a:p>
        </p:txBody>
      </p:sp>
      <p:sp>
        <p:nvSpPr>
          <p:cNvPr id="3" name="TextBox 2">
            <a:extLst>
              <a:ext uri="{FF2B5EF4-FFF2-40B4-BE49-F238E27FC236}">
                <a16:creationId xmlns:a16="http://schemas.microsoft.com/office/drawing/2014/main" id="{5705C542-DA0A-4472-9F05-CC8308EAB813}"/>
              </a:ext>
            </a:extLst>
          </p:cNvPr>
          <p:cNvSpPr txBox="1"/>
          <p:nvPr/>
        </p:nvSpPr>
        <p:spPr>
          <a:xfrm>
            <a:off x="451821" y="5314277"/>
            <a:ext cx="1775011" cy="1200329"/>
          </a:xfrm>
          <a:prstGeom prst="rect">
            <a:avLst/>
          </a:prstGeom>
          <a:noFill/>
        </p:spPr>
        <p:txBody>
          <a:bodyPr wrap="square" rtlCol="0">
            <a:spAutoFit/>
          </a:bodyPr>
          <a:lstStyle/>
          <a:p>
            <a:r>
              <a:rPr lang="en-US" sz="7200">
                <a:solidFill>
                  <a:schemeClr val="bg1"/>
                </a:solidFill>
              </a:rPr>
              <a:t>#5</a:t>
            </a:r>
            <a:endParaRPr lang="en-US">
              <a:solidFill>
                <a:schemeClr val="bg1"/>
              </a:solidFill>
            </a:endParaRPr>
          </a:p>
        </p:txBody>
      </p:sp>
    </p:spTree>
    <p:extLst>
      <p:ext uri="{BB962C8B-B14F-4D97-AF65-F5344CB8AC3E}">
        <p14:creationId xmlns:p14="http://schemas.microsoft.com/office/powerpoint/2010/main" val="3942419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99072" y="1894717"/>
            <a:ext cx="10314791" cy="3293209"/>
          </a:xfrm>
          <a:prstGeom prst="rect">
            <a:avLst/>
          </a:prstGeom>
          <a:noFill/>
        </p:spPr>
        <p:txBody>
          <a:bodyPr wrap="square" rtlCol="0">
            <a:spAutoFit/>
          </a:bodyPr>
          <a:lstStyle/>
          <a:p>
            <a:pPr algn="ctr"/>
            <a:r>
              <a:rPr lang="en-US" sz="9600">
                <a:solidFill>
                  <a:schemeClr val="bg1"/>
                </a:solidFill>
              </a:rPr>
              <a:t>BROTHERLY KINDNESS</a:t>
            </a:r>
            <a:endParaRPr lang="en-US" sz="1600">
              <a:solidFill>
                <a:schemeClr val="bg1"/>
              </a:solidFill>
            </a:endParaRPr>
          </a:p>
          <a:p>
            <a:endParaRPr lang="en-US" sz="1600">
              <a:solidFill>
                <a:schemeClr val="bg1"/>
              </a:solidFill>
            </a:endParaRPr>
          </a:p>
        </p:txBody>
      </p:sp>
      <p:sp>
        <p:nvSpPr>
          <p:cNvPr id="4" name="TextBox 3">
            <a:extLst>
              <a:ext uri="{FF2B5EF4-FFF2-40B4-BE49-F238E27FC236}">
                <a16:creationId xmlns:a16="http://schemas.microsoft.com/office/drawing/2014/main" id="{FCFF8BFD-9CB7-44C4-8518-8C50CA8AA0FA}"/>
              </a:ext>
            </a:extLst>
          </p:cNvPr>
          <p:cNvSpPr txBox="1"/>
          <p:nvPr/>
        </p:nvSpPr>
        <p:spPr>
          <a:xfrm>
            <a:off x="550433" y="5352603"/>
            <a:ext cx="1775011" cy="1200329"/>
          </a:xfrm>
          <a:prstGeom prst="rect">
            <a:avLst/>
          </a:prstGeom>
          <a:noFill/>
        </p:spPr>
        <p:txBody>
          <a:bodyPr wrap="square" rtlCol="0">
            <a:spAutoFit/>
          </a:bodyPr>
          <a:lstStyle/>
          <a:p>
            <a:r>
              <a:rPr lang="en-US" sz="7200">
                <a:solidFill>
                  <a:schemeClr val="bg1"/>
                </a:solidFill>
              </a:rPr>
              <a:t>#6</a:t>
            </a:r>
            <a:endParaRPr lang="en-US">
              <a:solidFill>
                <a:schemeClr val="bg1"/>
              </a:solidFill>
            </a:endParaRPr>
          </a:p>
        </p:txBody>
      </p:sp>
    </p:spTree>
    <p:extLst>
      <p:ext uri="{BB962C8B-B14F-4D97-AF65-F5344CB8AC3E}">
        <p14:creationId xmlns:p14="http://schemas.microsoft.com/office/powerpoint/2010/main" val="178626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76273" y="950358"/>
            <a:ext cx="11327802" cy="5262979"/>
          </a:xfrm>
          <a:prstGeom prst="rect">
            <a:avLst/>
          </a:prstGeom>
          <a:noFill/>
        </p:spPr>
        <p:txBody>
          <a:bodyPr wrap="square" rtlCol="0">
            <a:spAutoFit/>
          </a:bodyPr>
          <a:lstStyle/>
          <a:p>
            <a:r>
              <a:rPr lang="en-US" sz="5400">
                <a:solidFill>
                  <a:schemeClr val="bg1"/>
                </a:solidFill>
              </a:rPr>
              <a:t>His divine power has given us everything we need for a godly life through our knowledge of him who called us by his own glory and goodness. </a:t>
            </a:r>
            <a:endParaRPr lang="en-US" sz="4000">
              <a:solidFill>
                <a:schemeClr val="bg1"/>
              </a:solidFill>
            </a:endParaRPr>
          </a:p>
          <a:p>
            <a:r>
              <a:rPr lang="en-US" sz="2400">
                <a:solidFill>
                  <a:schemeClr val="bg1"/>
                </a:solidFill>
              </a:rPr>
              <a:t>						</a:t>
            </a:r>
            <a:r>
              <a:rPr lang="en-US" sz="6000">
                <a:solidFill>
                  <a:schemeClr val="bg1"/>
                </a:solidFill>
              </a:rPr>
              <a:t>2 Peter 1:3-11</a:t>
            </a:r>
          </a:p>
        </p:txBody>
      </p:sp>
    </p:spTree>
    <p:extLst>
      <p:ext uri="{BB962C8B-B14F-4D97-AF65-F5344CB8AC3E}">
        <p14:creationId xmlns:p14="http://schemas.microsoft.com/office/powerpoint/2010/main" val="292973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04221" y="1950988"/>
            <a:ext cx="11327802" cy="3139321"/>
          </a:xfrm>
          <a:prstGeom prst="rect">
            <a:avLst/>
          </a:prstGeom>
          <a:noFill/>
        </p:spPr>
        <p:txBody>
          <a:bodyPr wrap="square" rtlCol="0">
            <a:spAutoFit/>
          </a:bodyPr>
          <a:lstStyle/>
          <a:p>
            <a:pPr lvl="0"/>
            <a:r>
              <a:rPr lang="en-US" sz="6600">
                <a:solidFill>
                  <a:prstClr val="white"/>
                </a:solidFill>
              </a:rPr>
              <a:t>		</a:t>
            </a:r>
          </a:p>
          <a:p>
            <a:pPr lvl="0" algn="ctr"/>
            <a:r>
              <a:rPr lang="en-US" sz="6600">
                <a:solidFill>
                  <a:prstClr val="white"/>
                </a:solidFill>
              </a:rPr>
              <a:t>Affection and fellowship with the fellow believer</a:t>
            </a:r>
          </a:p>
        </p:txBody>
      </p:sp>
    </p:spTree>
    <p:extLst>
      <p:ext uri="{BB962C8B-B14F-4D97-AF65-F5344CB8AC3E}">
        <p14:creationId xmlns:p14="http://schemas.microsoft.com/office/powerpoint/2010/main" val="185904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142102" y="2604722"/>
            <a:ext cx="10314791" cy="1815882"/>
          </a:xfrm>
          <a:prstGeom prst="rect">
            <a:avLst/>
          </a:prstGeom>
          <a:noFill/>
        </p:spPr>
        <p:txBody>
          <a:bodyPr wrap="square" rtlCol="0">
            <a:spAutoFit/>
          </a:bodyPr>
          <a:lstStyle/>
          <a:p>
            <a:pPr algn="ctr"/>
            <a:r>
              <a:rPr lang="en-US" sz="9600">
                <a:solidFill>
                  <a:schemeClr val="bg1"/>
                </a:solidFill>
              </a:rPr>
              <a:t>AGAPE LOVE</a:t>
            </a:r>
            <a:endParaRPr lang="en-US" sz="1600">
              <a:solidFill>
                <a:schemeClr val="bg1"/>
              </a:solidFill>
            </a:endParaRPr>
          </a:p>
          <a:p>
            <a:endParaRPr lang="en-US" sz="1600">
              <a:solidFill>
                <a:schemeClr val="bg1"/>
              </a:solidFill>
            </a:endParaRPr>
          </a:p>
        </p:txBody>
      </p:sp>
      <p:sp>
        <p:nvSpPr>
          <p:cNvPr id="3" name="TextBox 2">
            <a:extLst>
              <a:ext uri="{FF2B5EF4-FFF2-40B4-BE49-F238E27FC236}">
                <a16:creationId xmlns:a16="http://schemas.microsoft.com/office/drawing/2014/main" id="{1608763B-9658-46C0-A452-948D5327CD9D}"/>
              </a:ext>
            </a:extLst>
          </p:cNvPr>
          <p:cNvSpPr txBox="1"/>
          <p:nvPr/>
        </p:nvSpPr>
        <p:spPr>
          <a:xfrm>
            <a:off x="451821" y="5314277"/>
            <a:ext cx="1775011" cy="1200329"/>
          </a:xfrm>
          <a:prstGeom prst="rect">
            <a:avLst/>
          </a:prstGeom>
          <a:noFill/>
        </p:spPr>
        <p:txBody>
          <a:bodyPr wrap="square" rtlCol="0">
            <a:spAutoFit/>
          </a:bodyPr>
          <a:lstStyle/>
          <a:p>
            <a:r>
              <a:rPr lang="en-US" sz="7200">
                <a:solidFill>
                  <a:schemeClr val="bg1"/>
                </a:solidFill>
              </a:rPr>
              <a:t>#7</a:t>
            </a:r>
            <a:endParaRPr lang="en-US">
              <a:solidFill>
                <a:schemeClr val="bg1"/>
              </a:solidFill>
            </a:endParaRPr>
          </a:p>
        </p:txBody>
      </p:sp>
    </p:spTree>
    <p:extLst>
      <p:ext uri="{BB962C8B-B14F-4D97-AF65-F5344CB8AC3E}">
        <p14:creationId xmlns:p14="http://schemas.microsoft.com/office/powerpoint/2010/main" val="175751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34526" y="1705451"/>
            <a:ext cx="10314791" cy="3447098"/>
          </a:xfrm>
          <a:prstGeom prst="rect">
            <a:avLst/>
          </a:prstGeom>
          <a:noFill/>
        </p:spPr>
        <p:txBody>
          <a:bodyPr wrap="square" rtlCol="0">
            <a:spAutoFit/>
          </a:bodyPr>
          <a:lstStyle/>
          <a:p>
            <a:pPr algn="ctr"/>
            <a:endParaRPr lang="en-US" sz="5400">
              <a:solidFill>
                <a:schemeClr val="bg1"/>
              </a:solidFill>
            </a:endParaRPr>
          </a:p>
          <a:p>
            <a:pPr algn="ctr"/>
            <a:r>
              <a:rPr lang="en-US" sz="6000">
                <a:solidFill>
                  <a:schemeClr val="bg1"/>
                </a:solidFill>
              </a:rPr>
              <a:t>The willingness to lay down one’s own life for another</a:t>
            </a:r>
            <a:endParaRPr lang="en-US" sz="4400">
              <a:solidFill>
                <a:schemeClr val="bg1"/>
              </a:solidFill>
            </a:endParaRPr>
          </a:p>
          <a:p>
            <a:pPr algn="ctr"/>
            <a:endParaRPr lang="en-US" sz="4400">
              <a:solidFill>
                <a:schemeClr val="bg1"/>
              </a:solidFill>
            </a:endParaRPr>
          </a:p>
        </p:txBody>
      </p:sp>
    </p:spTree>
    <p:extLst>
      <p:ext uri="{BB962C8B-B14F-4D97-AF65-F5344CB8AC3E}">
        <p14:creationId xmlns:p14="http://schemas.microsoft.com/office/powerpoint/2010/main" val="156214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8161" y="794606"/>
            <a:ext cx="11327802" cy="5847755"/>
          </a:xfrm>
          <a:prstGeom prst="rect">
            <a:avLst/>
          </a:prstGeom>
          <a:noFill/>
        </p:spPr>
        <p:txBody>
          <a:bodyPr wrap="square" rtlCol="0">
            <a:spAutoFit/>
          </a:bodyPr>
          <a:lstStyle/>
          <a:p>
            <a:r>
              <a:rPr lang="en-US" sz="4400">
                <a:solidFill>
                  <a:schemeClr val="bg1"/>
                </a:solidFill>
              </a:rPr>
              <a:t>For if you possess these qualities in increasing measure, they will keep you from being ineffective and unproductive in your knowledge of our Lord Jesus Christ. But whoever does not have them is nearsighted and blind, forgetting that they have been cleansed from their past sins.</a:t>
            </a:r>
          </a:p>
          <a:p>
            <a:r>
              <a:rPr lang="en-US" sz="6600">
                <a:solidFill>
                  <a:schemeClr val="bg1"/>
                </a:solidFill>
              </a:rPr>
              <a:t>						2 Peter 1:3-11</a:t>
            </a:r>
          </a:p>
        </p:txBody>
      </p:sp>
    </p:spTree>
    <p:extLst>
      <p:ext uri="{BB962C8B-B14F-4D97-AF65-F5344CB8AC3E}">
        <p14:creationId xmlns:p14="http://schemas.microsoft.com/office/powerpoint/2010/main" val="220943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8161" y="474345"/>
            <a:ext cx="11327802" cy="5539978"/>
          </a:xfrm>
          <a:prstGeom prst="rect">
            <a:avLst/>
          </a:prstGeom>
          <a:noFill/>
        </p:spPr>
        <p:txBody>
          <a:bodyPr wrap="square" rtlCol="0">
            <a:spAutoFit/>
          </a:bodyPr>
          <a:lstStyle/>
          <a:p>
            <a:r>
              <a:rPr lang="en-US" sz="4800">
                <a:solidFill>
                  <a:schemeClr val="bg1"/>
                </a:solidFill>
              </a:rPr>
              <a:t>Therefore, my brothers and sisters, make every effort to confirm your calling and election. For if you do these things, you will never stumble, and you will receive a rich welcome into the eternal kingdom of our Lord and Savior Jesus Christ.</a:t>
            </a:r>
          </a:p>
          <a:p>
            <a:r>
              <a:rPr lang="en-US" sz="6600">
                <a:solidFill>
                  <a:schemeClr val="bg1"/>
                </a:solidFill>
              </a:rPr>
              <a:t>						2 Peter 1:3-11</a:t>
            </a:r>
          </a:p>
        </p:txBody>
      </p:sp>
    </p:spTree>
    <p:extLst>
      <p:ext uri="{BB962C8B-B14F-4D97-AF65-F5344CB8AC3E}">
        <p14:creationId xmlns:p14="http://schemas.microsoft.com/office/powerpoint/2010/main" val="48371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18851" y="660930"/>
            <a:ext cx="10314791" cy="5078313"/>
          </a:xfrm>
          <a:prstGeom prst="rect">
            <a:avLst/>
          </a:prstGeom>
          <a:noFill/>
        </p:spPr>
        <p:txBody>
          <a:bodyPr wrap="square" rtlCol="0">
            <a:spAutoFit/>
          </a:bodyPr>
          <a:lstStyle/>
          <a:p>
            <a:pPr algn="ctr"/>
            <a:r>
              <a:rPr lang="en-US" sz="5400">
                <a:solidFill>
                  <a:schemeClr val="bg1"/>
                </a:solidFill>
              </a:rPr>
              <a:t>POSSESS</a:t>
            </a:r>
          </a:p>
          <a:p>
            <a:pPr algn="ctr"/>
            <a:r>
              <a:rPr lang="en-US" sz="5400">
                <a:solidFill>
                  <a:schemeClr val="bg1"/>
                </a:solidFill>
              </a:rPr>
              <a:t>INCREASING MEASURE</a:t>
            </a:r>
          </a:p>
          <a:p>
            <a:pPr algn="ctr"/>
            <a:r>
              <a:rPr lang="en-US" sz="5400">
                <a:solidFill>
                  <a:schemeClr val="bg1"/>
                </a:solidFill>
              </a:rPr>
              <a:t>EFFECTIVE &amp; PRODUCTIVE</a:t>
            </a:r>
          </a:p>
          <a:p>
            <a:pPr algn="ctr"/>
            <a:r>
              <a:rPr lang="en-US" sz="5400">
                <a:solidFill>
                  <a:schemeClr val="bg1"/>
                </a:solidFill>
              </a:rPr>
              <a:t>CALLING &amp; ELECTION SURE</a:t>
            </a:r>
          </a:p>
          <a:p>
            <a:pPr algn="ctr"/>
            <a:r>
              <a:rPr lang="en-US" sz="5400">
                <a:solidFill>
                  <a:schemeClr val="bg1"/>
                </a:solidFill>
              </a:rPr>
              <a:t>NEVER FALL</a:t>
            </a:r>
          </a:p>
          <a:p>
            <a:pPr algn="ctr"/>
            <a:r>
              <a:rPr lang="en-US" sz="5400">
                <a:solidFill>
                  <a:schemeClr val="bg1"/>
                </a:solidFill>
              </a:rPr>
              <a:t>RICH WELCOME INTO KINGDOM</a:t>
            </a:r>
          </a:p>
        </p:txBody>
      </p:sp>
    </p:spTree>
    <p:extLst>
      <p:ext uri="{BB962C8B-B14F-4D97-AF65-F5344CB8AC3E}">
        <p14:creationId xmlns:p14="http://schemas.microsoft.com/office/powerpoint/2010/main" val="402764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15837" y="807090"/>
            <a:ext cx="11327802" cy="5232202"/>
          </a:xfrm>
          <a:prstGeom prst="rect">
            <a:avLst/>
          </a:prstGeom>
          <a:noFill/>
        </p:spPr>
        <p:txBody>
          <a:bodyPr wrap="square" rtlCol="0">
            <a:spAutoFit/>
          </a:bodyPr>
          <a:lstStyle/>
          <a:p>
            <a:r>
              <a:rPr lang="en-US" sz="4800">
                <a:solidFill>
                  <a:schemeClr val="bg1"/>
                </a:solidFill>
              </a:rPr>
              <a:t>Through these he has given us his very great and precious promises, so that through them you may participate in the divine nature, having escaped the corruption in the world caused by evil desires.</a:t>
            </a:r>
          </a:p>
          <a:p>
            <a:endParaRPr lang="en-US" sz="2400">
              <a:solidFill>
                <a:schemeClr val="bg1"/>
              </a:solidFill>
            </a:endParaRPr>
          </a:p>
          <a:p>
            <a:r>
              <a:rPr lang="en-US" sz="2400">
                <a:solidFill>
                  <a:schemeClr val="bg1"/>
                </a:solidFill>
              </a:rPr>
              <a:t>						</a:t>
            </a:r>
            <a:r>
              <a:rPr lang="en-US" sz="6000">
                <a:solidFill>
                  <a:schemeClr val="bg1"/>
                </a:solidFill>
              </a:rPr>
              <a:t>2 Peter 1:3-11</a:t>
            </a:r>
          </a:p>
        </p:txBody>
      </p:sp>
    </p:spTree>
    <p:extLst>
      <p:ext uri="{BB962C8B-B14F-4D97-AF65-F5344CB8AC3E}">
        <p14:creationId xmlns:p14="http://schemas.microsoft.com/office/powerpoint/2010/main" val="269157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8161" y="882954"/>
            <a:ext cx="11327802" cy="5539978"/>
          </a:xfrm>
          <a:prstGeom prst="rect">
            <a:avLst/>
          </a:prstGeom>
          <a:noFill/>
        </p:spPr>
        <p:txBody>
          <a:bodyPr wrap="square" rtlCol="0">
            <a:spAutoFit/>
          </a:bodyPr>
          <a:lstStyle/>
          <a:p>
            <a:r>
              <a:rPr lang="en-US" sz="4400">
                <a:solidFill>
                  <a:schemeClr val="bg1"/>
                </a:solidFill>
              </a:rPr>
              <a:t>For this very reason, make every effort to add to your faith goodness; and to goodness, knowledge; and to knowledge, self-control; and to self-control, perseverance; and to perseverance, godliness; and to godliness, mutual affection; and to mutual affection, love. </a:t>
            </a:r>
          </a:p>
          <a:p>
            <a:endParaRPr lang="en-US" sz="2400">
              <a:solidFill>
                <a:schemeClr val="bg1"/>
              </a:solidFill>
            </a:endParaRPr>
          </a:p>
          <a:p>
            <a:r>
              <a:rPr lang="en-US" sz="6600">
                <a:solidFill>
                  <a:schemeClr val="bg1"/>
                </a:solidFill>
              </a:rPr>
              <a:t>						2 Peter 1:3-11</a:t>
            </a:r>
          </a:p>
        </p:txBody>
      </p:sp>
    </p:spTree>
    <p:extLst>
      <p:ext uri="{BB962C8B-B14F-4D97-AF65-F5344CB8AC3E}">
        <p14:creationId xmlns:p14="http://schemas.microsoft.com/office/powerpoint/2010/main" val="155014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51820" y="1069588"/>
            <a:ext cx="11621845" cy="5078313"/>
          </a:xfrm>
          <a:prstGeom prst="rect">
            <a:avLst/>
          </a:prstGeom>
          <a:noFill/>
        </p:spPr>
        <p:txBody>
          <a:bodyPr wrap="square" rtlCol="0">
            <a:spAutoFit/>
          </a:bodyPr>
          <a:lstStyle/>
          <a:p>
            <a:r>
              <a:rPr lang="en-US" sz="5400">
                <a:solidFill>
                  <a:schemeClr val="bg1"/>
                </a:solidFill>
              </a:rPr>
              <a:t>DIVINE POWER…GODLY LIFE…CALLED US…GREAT GLORY AND GOODNESS…VERY GREAT AND PRECIOUS PROMISES…PARTICIPATE IN DIVINE NATURE…ESCAPED CORRUPTION…</a:t>
            </a:r>
          </a:p>
          <a:p>
            <a:endParaRPr lang="en-US" sz="5400" i="1">
              <a:solidFill>
                <a:schemeClr val="bg1"/>
              </a:solidFill>
            </a:endParaRPr>
          </a:p>
        </p:txBody>
      </p:sp>
    </p:spTree>
    <p:extLst>
      <p:ext uri="{BB962C8B-B14F-4D97-AF65-F5344CB8AC3E}">
        <p14:creationId xmlns:p14="http://schemas.microsoft.com/office/powerpoint/2010/main" val="260436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07646" y="694110"/>
            <a:ext cx="11621845" cy="5909310"/>
          </a:xfrm>
          <a:prstGeom prst="rect">
            <a:avLst/>
          </a:prstGeom>
          <a:noFill/>
        </p:spPr>
        <p:txBody>
          <a:bodyPr wrap="square" rtlCol="0">
            <a:spAutoFit/>
          </a:bodyPr>
          <a:lstStyle/>
          <a:p>
            <a:r>
              <a:rPr lang="en-US" sz="5400">
                <a:solidFill>
                  <a:schemeClr val="bg1"/>
                </a:solidFill>
              </a:rPr>
              <a:t>AMAZING STRENGTH…DISCIPLINED LIFESTYLE…SUPERHUMAN STRENGTH…GENERATIONS OF ANCESTORS…LEAP BUILDINGS WITH A SINGLE BOUND…XRAY VISION…STOP A SPEEDING BULLET…</a:t>
            </a:r>
          </a:p>
          <a:p>
            <a:endParaRPr lang="en-US" sz="5400" i="1">
              <a:solidFill>
                <a:schemeClr val="bg1"/>
              </a:solidFill>
            </a:endParaRPr>
          </a:p>
        </p:txBody>
      </p:sp>
    </p:spTree>
    <p:extLst>
      <p:ext uri="{BB962C8B-B14F-4D97-AF65-F5344CB8AC3E}">
        <p14:creationId xmlns:p14="http://schemas.microsoft.com/office/powerpoint/2010/main" val="378658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2893100"/>
          </a:xfrm>
          <a:prstGeom prst="rect">
            <a:avLst/>
          </a:prstGeom>
          <a:noFill/>
        </p:spPr>
        <p:txBody>
          <a:bodyPr wrap="square" rtlCol="0">
            <a:spAutoFit/>
          </a:bodyPr>
          <a:lstStyle/>
          <a:p>
            <a:pPr algn="ctr"/>
            <a:r>
              <a:rPr lang="en-US" sz="16600">
                <a:solidFill>
                  <a:schemeClr val="bg1"/>
                </a:solidFill>
              </a:rPr>
              <a:t>GOODNESS</a:t>
            </a:r>
            <a:r>
              <a:rPr lang="en-US" sz="6600">
                <a:solidFill>
                  <a:schemeClr val="bg1"/>
                </a:solidFill>
              </a:rPr>
              <a:t>	</a:t>
            </a:r>
            <a:endParaRPr lang="en-US" sz="1600">
              <a:solidFill>
                <a:schemeClr val="bg1"/>
              </a:solidFill>
            </a:endParaRPr>
          </a:p>
          <a:p>
            <a:endParaRPr lang="en-US" sz="1600">
              <a:solidFill>
                <a:schemeClr val="bg1"/>
              </a:solidFill>
            </a:endParaRPr>
          </a:p>
        </p:txBody>
      </p:sp>
      <p:sp>
        <p:nvSpPr>
          <p:cNvPr id="3" name="TextBox 2">
            <a:extLst>
              <a:ext uri="{FF2B5EF4-FFF2-40B4-BE49-F238E27FC236}">
                <a16:creationId xmlns:a16="http://schemas.microsoft.com/office/drawing/2014/main" id="{A4E06635-5F7B-4259-AF3A-925DE1450C87}"/>
              </a:ext>
            </a:extLst>
          </p:cNvPr>
          <p:cNvSpPr txBox="1"/>
          <p:nvPr/>
        </p:nvSpPr>
        <p:spPr>
          <a:xfrm>
            <a:off x="451821" y="5314277"/>
            <a:ext cx="1775011" cy="1200329"/>
          </a:xfrm>
          <a:prstGeom prst="rect">
            <a:avLst/>
          </a:prstGeom>
          <a:noFill/>
        </p:spPr>
        <p:txBody>
          <a:bodyPr wrap="square" rtlCol="0">
            <a:spAutoFit/>
          </a:bodyPr>
          <a:lstStyle/>
          <a:p>
            <a:r>
              <a:rPr lang="en-US" sz="7200">
                <a:solidFill>
                  <a:schemeClr val="bg1"/>
                </a:solidFill>
              </a:rPr>
              <a:t>#1</a:t>
            </a:r>
            <a:endParaRPr lang="en-US">
              <a:solidFill>
                <a:schemeClr val="bg1"/>
              </a:solidFill>
            </a:endParaRPr>
          </a:p>
        </p:txBody>
      </p:sp>
    </p:spTree>
    <p:extLst>
      <p:ext uri="{BB962C8B-B14F-4D97-AF65-F5344CB8AC3E}">
        <p14:creationId xmlns:p14="http://schemas.microsoft.com/office/powerpoint/2010/main" val="326733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58010" y="2304785"/>
            <a:ext cx="11327802" cy="3447098"/>
          </a:xfrm>
          <a:prstGeom prst="rect">
            <a:avLst/>
          </a:prstGeom>
          <a:noFill/>
        </p:spPr>
        <p:txBody>
          <a:bodyPr wrap="square" rtlCol="0">
            <a:spAutoFit/>
          </a:bodyPr>
          <a:lstStyle/>
          <a:p>
            <a:pPr algn="ctr"/>
            <a:r>
              <a:rPr lang="en-US" sz="6000">
                <a:solidFill>
                  <a:schemeClr val="bg1"/>
                </a:solidFill>
              </a:rPr>
              <a:t>GOODNESS</a:t>
            </a:r>
          </a:p>
          <a:p>
            <a:pPr algn="ctr"/>
            <a:r>
              <a:rPr lang="en-US" sz="6000">
                <a:solidFill>
                  <a:schemeClr val="bg1"/>
                </a:solidFill>
              </a:rPr>
              <a:t>MORAL EXCELLENCE</a:t>
            </a:r>
          </a:p>
          <a:p>
            <a:pPr algn="ctr"/>
            <a:r>
              <a:rPr lang="en-US" sz="6000">
                <a:solidFill>
                  <a:schemeClr val="bg1"/>
                </a:solidFill>
              </a:rPr>
              <a:t>VIRTUE</a:t>
            </a:r>
            <a:endParaRPr lang="en-US" sz="6600">
              <a:solidFill>
                <a:schemeClr val="bg1"/>
              </a:solidFill>
            </a:endParaRPr>
          </a:p>
          <a:p>
            <a:endParaRPr lang="en-US" sz="1600">
              <a:solidFill>
                <a:schemeClr val="bg1"/>
              </a:solidFill>
            </a:endParaRPr>
          </a:p>
          <a:p>
            <a:endParaRPr lang="en-US" sz="1600">
              <a:solidFill>
                <a:schemeClr val="bg1"/>
              </a:solidFill>
            </a:endParaRPr>
          </a:p>
        </p:txBody>
      </p:sp>
    </p:spTree>
    <p:extLst>
      <p:ext uri="{BB962C8B-B14F-4D97-AF65-F5344CB8AC3E}">
        <p14:creationId xmlns:p14="http://schemas.microsoft.com/office/powerpoint/2010/main" val="361374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8160" y="1368870"/>
            <a:ext cx="11327802" cy="4278094"/>
          </a:xfrm>
          <a:prstGeom prst="rect">
            <a:avLst/>
          </a:prstGeom>
          <a:noFill/>
        </p:spPr>
        <p:txBody>
          <a:bodyPr wrap="square" rtlCol="0">
            <a:spAutoFit/>
          </a:bodyPr>
          <a:lstStyle/>
          <a:p>
            <a:pPr algn="ctr"/>
            <a:r>
              <a:rPr lang="en-US" sz="6000">
                <a:solidFill>
                  <a:schemeClr val="bg1"/>
                </a:solidFill>
              </a:rPr>
              <a:t>One of the first things that happens when one invests their faith in Jesus Christ – they are challenged towards moral excellence.</a:t>
            </a:r>
            <a:endParaRPr lang="en-US" sz="6600">
              <a:solidFill>
                <a:schemeClr val="bg1"/>
              </a:solidFill>
            </a:endParaRPr>
          </a:p>
          <a:p>
            <a:endParaRPr lang="en-US" sz="1600">
              <a:solidFill>
                <a:schemeClr val="bg1"/>
              </a:solidFill>
            </a:endParaRPr>
          </a:p>
          <a:p>
            <a:endParaRPr lang="en-US" sz="1600">
              <a:solidFill>
                <a:schemeClr val="bg1"/>
              </a:solidFill>
            </a:endParaRPr>
          </a:p>
        </p:txBody>
      </p:sp>
    </p:spTree>
    <p:extLst>
      <p:ext uri="{BB962C8B-B14F-4D97-AF65-F5344CB8AC3E}">
        <p14:creationId xmlns:p14="http://schemas.microsoft.com/office/powerpoint/2010/main" val="3136737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9" ma:contentTypeDescription="Create a new document." ma:contentTypeScope="" ma:versionID="fcd4d223fc7977871c83f1d5c6e2a2d9">
  <xsd:schema xmlns:xsd="http://www.w3.org/2001/XMLSchema" xmlns:xs="http://www.w3.org/2001/XMLSchema" xmlns:p="http://schemas.microsoft.com/office/2006/metadata/properties" xmlns:ns3="f1de84c5-8ec0-4a44-bb5d-ae2076cefafc" targetNamespace="http://schemas.microsoft.com/office/2006/metadata/properties" ma:root="true" ma:fieldsID="222fe502d271eaca68ddb494e4fd7b3d"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5E3417-C2E8-43F7-94E1-5FAE6AE88969}">
  <ds:schemaRefs>
    <ds:schemaRef ds:uri="f1de84c5-8ec0-4a44-bb5d-ae2076cefa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7CF068-635D-43F5-BF04-EC759DDD0E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5DD4D6-9194-42D0-BF58-4FD325A65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AFTERMATH  GREAT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INg PLACE</dc:title>
  <dc:creator>Douglas Martin</dc:creator>
  <cp:revision>1</cp:revision>
  <cp:lastPrinted>2020-06-14T12:52:21Z</cp:lastPrinted>
  <dcterms:created xsi:type="dcterms:W3CDTF">2020-03-28T15:27:57Z</dcterms:created>
  <dcterms:modified xsi:type="dcterms:W3CDTF">2020-06-14T13:34:27Z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