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0" r:id="rId5"/>
    <p:sldId id="262" r:id="rId6"/>
    <p:sldId id="263" r:id="rId7"/>
    <p:sldId id="279" r:id="rId8"/>
    <p:sldId id="280" r:id="rId9"/>
    <p:sldId id="281" r:id="rId10"/>
    <p:sldId id="282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7" r:id="rId19"/>
    <p:sldId id="278" r:id="rId20"/>
    <p:sldId id="272" r:id="rId21"/>
    <p:sldId id="273" r:id="rId22"/>
    <p:sldId id="274" r:id="rId23"/>
    <p:sldId id="275" r:id="rId24"/>
    <p:sldId id="276" r:id="rId25"/>
    <p:sldId id="283" r:id="rId2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1554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5FB1F-30CB-4350-B75F-368362913D59}" type="datetimeFigureOut">
              <a:rPr lang="en-US" smtClean="0"/>
              <a:t>06/12/2020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E35C5-B90E-41E2-9347-980F38A150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5FB1F-30CB-4350-B75F-368362913D59}" type="datetimeFigureOut">
              <a:rPr lang="en-US" smtClean="0"/>
              <a:t>06/12/2020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E35C5-B90E-41E2-9347-980F38A150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5FB1F-30CB-4350-B75F-368362913D59}" type="datetimeFigureOut">
              <a:rPr lang="en-US" smtClean="0"/>
              <a:t>06/12/2020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E35C5-B90E-41E2-9347-980F38A15009}" type="slidenum">
              <a:rPr lang="en-US" smtClean="0"/>
              <a:t>‹#›</a:t>
            </a:fld>
            <a:endParaRPr lang="en-U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5FB1F-30CB-4350-B75F-368362913D59}" type="datetimeFigureOut">
              <a:rPr lang="en-US" smtClean="0"/>
              <a:t>06/12/2020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E35C5-B90E-41E2-9347-980F38A15009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5FB1F-30CB-4350-B75F-368362913D59}" type="datetimeFigureOut">
              <a:rPr lang="en-US" smtClean="0"/>
              <a:t>06/12/2020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E35C5-B90E-41E2-9347-980F38A150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5FB1F-30CB-4350-B75F-368362913D59}" type="datetimeFigureOut">
              <a:rPr lang="en-US" smtClean="0"/>
              <a:t>06/12/2020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E35C5-B90E-41E2-9347-980F38A15009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5FB1F-30CB-4350-B75F-368362913D59}" type="datetimeFigureOut">
              <a:rPr lang="en-US" smtClean="0"/>
              <a:t>06/12/2020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E35C5-B90E-41E2-9347-980F38A150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5FB1F-30CB-4350-B75F-368362913D59}" type="datetimeFigureOut">
              <a:rPr lang="en-US" smtClean="0"/>
              <a:t>06/12/2020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E35C5-B90E-41E2-9347-980F38A150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5FB1F-30CB-4350-B75F-368362913D59}" type="datetimeFigureOut">
              <a:rPr lang="en-US" smtClean="0"/>
              <a:t>06/12/2020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E35C5-B90E-41E2-9347-980F38A150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5FB1F-30CB-4350-B75F-368362913D59}" type="datetimeFigureOut">
              <a:rPr lang="en-US" smtClean="0"/>
              <a:t>06/12/2020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E35C5-B90E-41E2-9347-980F38A15009}" type="slidenum">
              <a:rPr lang="en-US" smtClean="0"/>
              <a:t>‹#›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5FB1F-30CB-4350-B75F-368362913D59}" type="datetimeFigureOut">
              <a:rPr lang="en-US" smtClean="0"/>
              <a:t>06/12/2020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E35C5-B90E-41E2-9347-980F38A15009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10D5FB1F-30CB-4350-B75F-368362913D59}" type="datetimeFigureOut">
              <a:rPr lang="en-US" smtClean="0"/>
              <a:t>06/12/2020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45DE35C5-B90E-41E2-9347-980F38A15009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5400" b="1" dirty="0"/>
              <a:t>SHARING THE GOSPEL EFFECTIVELY</a:t>
            </a:r>
          </a:p>
        </p:txBody>
      </p:sp>
    </p:spTree>
    <p:extLst>
      <p:ext uri="{BB962C8B-B14F-4D97-AF65-F5344CB8AC3E}">
        <p14:creationId xmlns:p14="http://schemas.microsoft.com/office/powerpoint/2010/main" val="32429136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534400" cy="475456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4000" b="1" dirty="0"/>
          </a:p>
          <a:p>
            <a:pPr marL="0" indent="0">
              <a:buNone/>
            </a:pPr>
            <a:r>
              <a:rPr lang="en-US" sz="4000" b="1" dirty="0"/>
              <a:t>Everyone has faith.  It is faith in God, some other authority, or oneself.  The questions is, who do you trust?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Everyone is religious</a:t>
            </a:r>
          </a:p>
        </p:txBody>
      </p:sp>
    </p:spTree>
    <p:extLst>
      <p:ext uri="{BB962C8B-B14F-4D97-AF65-F5344CB8AC3E}">
        <p14:creationId xmlns:p14="http://schemas.microsoft.com/office/powerpoint/2010/main" val="3190767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5456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4000" b="1" dirty="0"/>
          </a:p>
          <a:p>
            <a:pPr marL="0" indent="0">
              <a:buNone/>
            </a:pPr>
            <a:r>
              <a:rPr lang="en-US" sz="4000" b="1" dirty="0"/>
              <a:t>Most people you engage don’t know enough about Christianity to object, must less argue.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You have an advantage</a:t>
            </a:r>
          </a:p>
        </p:txBody>
      </p:sp>
    </p:spTree>
    <p:extLst>
      <p:ext uri="{BB962C8B-B14F-4D97-AF65-F5344CB8AC3E}">
        <p14:creationId xmlns:p14="http://schemas.microsoft.com/office/powerpoint/2010/main" val="32545174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5456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4000" b="1" dirty="0"/>
          </a:p>
          <a:p>
            <a:pPr marL="0" indent="0">
              <a:buNone/>
            </a:pPr>
            <a:endParaRPr lang="en-US" sz="4000" b="1" dirty="0"/>
          </a:p>
          <a:p>
            <a:pPr marL="0" indent="0">
              <a:buNone/>
            </a:pPr>
            <a:r>
              <a:rPr lang="en-US" sz="4000" b="1" dirty="0"/>
              <a:t>Don’t lead with a scripture, but a kind and genuine interest in people’s welfare.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Lead with love</a:t>
            </a:r>
          </a:p>
        </p:txBody>
      </p:sp>
    </p:spTree>
    <p:extLst>
      <p:ext uri="{BB962C8B-B14F-4D97-AF65-F5344CB8AC3E}">
        <p14:creationId xmlns:p14="http://schemas.microsoft.com/office/powerpoint/2010/main" val="322237625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5456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4000" b="1" dirty="0"/>
          </a:p>
          <a:p>
            <a:pPr marL="0" indent="0">
              <a:buNone/>
            </a:pPr>
            <a:r>
              <a:rPr lang="en-US" sz="4000" b="1" dirty="0"/>
              <a:t>Hmmm, so you’re not religious.  The Bible doesn’t require you to be.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I’m not religious either</a:t>
            </a:r>
          </a:p>
        </p:txBody>
      </p:sp>
    </p:spTree>
    <p:extLst>
      <p:ext uri="{BB962C8B-B14F-4D97-AF65-F5344CB8AC3E}">
        <p14:creationId xmlns:p14="http://schemas.microsoft.com/office/powerpoint/2010/main" val="283599178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5456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4000" b="1" dirty="0"/>
          </a:p>
          <a:p>
            <a:pPr marL="0" indent="0">
              <a:buNone/>
            </a:pPr>
            <a:endParaRPr lang="en-US" sz="4000" b="1" dirty="0"/>
          </a:p>
          <a:p>
            <a:pPr marL="0" indent="0">
              <a:buNone/>
            </a:pPr>
            <a:r>
              <a:rPr lang="en-US" sz="4000" b="1" dirty="0"/>
              <a:t>“I’ll never be perfect, or good enough, so I don’t even try.”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Have you heard this one?</a:t>
            </a:r>
          </a:p>
        </p:txBody>
      </p:sp>
    </p:spTree>
    <p:extLst>
      <p:ext uri="{BB962C8B-B14F-4D97-AF65-F5344CB8AC3E}">
        <p14:creationId xmlns:p14="http://schemas.microsoft.com/office/powerpoint/2010/main" val="189949756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5456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4000" b="1" dirty="0"/>
          </a:p>
          <a:p>
            <a:pPr marL="0" indent="0">
              <a:buNone/>
            </a:pPr>
            <a:r>
              <a:rPr lang="en-US" sz="4000" b="1" dirty="0"/>
              <a:t>Don’t answer objections with an argument, but with a testimony.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You have a testimony</a:t>
            </a:r>
          </a:p>
        </p:txBody>
      </p:sp>
    </p:spTree>
    <p:extLst>
      <p:ext uri="{BB962C8B-B14F-4D97-AF65-F5344CB8AC3E}">
        <p14:creationId xmlns:p14="http://schemas.microsoft.com/office/powerpoint/2010/main" val="45834885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5456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4000" b="1" dirty="0"/>
          </a:p>
          <a:p>
            <a:pPr marL="0" indent="0">
              <a:buNone/>
            </a:pPr>
            <a:r>
              <a:rPr lang="en-US" sz="4000" b="1" dirty="0"/>
              <a:t>“Holy Spirit, show me how to reach people today with the gospel.”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A prayer request</a:t>
            </a:r>
          </a:p>
        </p:txBody>
      </p:sp>
    </p:spTree>
    <p:extLst>
      <p:ext uri="{BB962C8B-B14F-4D97-AF65-F5344CB8AC3E}">
        <p14:creationId xmlns:p14="http://schemas.microsoft.com/office/powerpoint/2010/main" val="154450550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5456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4000" b="1" dirty="0"/>
          </a:p>
          <a:p>
            <a:pPr marL="0" indent="0">
              <a:buNone/>
            </a:pPr>
            <a:r>
              <a:rPr lang="en-US" sz="4000" b="1" dirty="0"/>
              <a:t>You can’t make clear what is unclear to you.  Practice putting the gospel in a few well thought out words.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You have an advantage</a:t>
            </a:r>
          </a:p>
        </p:txBody>
      </p:sp>
    </p:spTree>
    <p:extLst>
      <p:ext uri="{BB962C8B-B14F-4D97-AF65-F5344CB8AC3E}">
        <p14:creationId xmlns:p14="http://schemas.microsoft.com/office/powerpoint/2010/main" val="169536881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5456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4000" b="1" dirty="0"/>
          </a:p>
          <a:p>
            <a:pPr marL="0" indent="0">
              <a:buNone/>
            </a:pPr>
            <a:r>
              <a:rPr lang="en-US" sz="4000" b="1" dirty="0"/>
              <a:t>To the disciples the gospel was that Jesus died for our sins, and on the third day he was raised from the dead.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gospel to them</a:t>
            </a:r>
          </a:p>
        </p:txBody>
      </p:sp>
    </p:spTree>
    <p:extLst>
      <p:ext uri="{BB962C8B-B14F-4D97-AF65-F5344CB8AC3E}">
        <p14:creationId xmlns:p14="http://schemas.microsoft.com/office/powerpoint/2010/main" val="241221653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5456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4000" b="1" dirty="0"/>
          </a:p>
          <a:p>
            <a:pPr marL="0" indent="0">
              <a:buNone/>
            </a:pPr>
            <a:r>
              <a:rPr lang="en-US" sz="4000" b="1" dirty="0"/>
              <a:t>Good news for </a:t>
            </a:r>
            <a:r>
              <a:rPr lang="en-US" sz="4000" b="1" dirty="0" err="1"/>
              <a:t>Nones</a:t>
            </a:r>
            <a:r>
              <a:rPr lang="en-US" sz="4000" b="1" dirty="0"/>
              <a:t>:  There is meaning to life.  Furthermore, God has taken a personal interest in your life.  He wants to help.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Gospel is good news</a:t>
            </a:r>
          </a:p>
        </p:txBody>
      </p:sp>
    </p:spTree>
    <p:extLst>
      <p:ext uri="{BB962C8B-B14F-4D97-AF65-F5344CB8AC3E}">
        <p14:creationId xmlns:p14="http://schemas.microsoft.com/office/powerpoint/2010/main" val="7008669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5456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4000" b="1" dirty="0"/>
          </a:p>
          <a:p>
            <a:pPr marL="0" indent="0">
              <a:buNone/>
            </a:pPr>
            <a:endParaRPr lang="en-US" sz="4000" b="1" dirty="0"/>
          </a:p>
          <a:p>
            <a:pPr marL="0" indent="0">
              <a:buNone/>
            </a:pPr>
            <a:r>
              <a:rPr lang="en-US" sz="4000" b="1" dirty="0"/>
              <a:t>8 But you will receive power when the Holy Spirit has come upon you, and you will be my </a:t>
            </a:r>
            <a:r>
              <a:rPr lang="en-US" sz="4000" b="1" u="sng" dirty="0">
                <a:solidFill>
                  <a:srgbClr val="FF0000"/>
                </a:solidFill>
              </a:rPr>
              <a:t>witnesses.</a:t>
            </a:r>
            <a:r>
              <a:rPr lang="en-US" sz="4000" b="1" dirty="0"/>
              <a:t>  ESV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Acts 1:8</a:t>
            </a:r>
          </a:p>
        </p:txBody>
      </p:sp>
    </p:spTree>
    <p:extLst>
      <p:ext uri="{BB962C8B-B14F-4D97-AF65-F5344CB8AC3E}">
        <p14:creationId xmlns:p14="http://schemas.microsoft.com/office/powerpoint/2010/main" val="139991558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5456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4000" b="1" dirty="0"/>
          </a:p>
          <a:p>
            <a:pPr marL="0" indent="0">
              <a:buNone/>
            </a:pPr>
            <a:r>
              <a:rPr lang="en-US" sz="4000" b="1" dirty="0" err="1"/>
              <a:t>Nones</a:t>
            </a:r>
            <a:r>
              <a:rPr lang="en-US" sz="4000" b="1" dirty="0"/>
              <a:t> don’t have an argument against God, or Jesus, or church, they are simply not interested.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Most unsaved people are </a:t>
            </a:r>
            <a:r>
              <a:rPr lang="en-US" dirty="0" err="1"/>
              <a:t>Nones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96570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5456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4000" b="1" dirty="0"/>
          </a:p>
          <a:p>
            <a:pPr marL="0" indent="0" algn="ctr">
              <a:buNone/>
            </a:pPr>
            <a:endParaRPr lang="en-US" sz="4000" b="1" dirty="0"/>
          </a:p>
          <a:p>
            <a:pPr marL="0" indent="0" algn="ctr">
              <a:buNone/>
            </a:pPr>
            <a:r>
              <a:rPr lang="en-US" sz="4000" b="1" dirty="0"/>
              <a:t>How do you make people hungry and thirsty for the kingdom you proclaim?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good question</a:t>
            </a:r>
          </a:p>
        </p:txBody>
      </p:sp>
    </p:spTree>
    <p:extLst>
      <p:ext uri="{BB962C8B-B14F-4D97-AF65-F5344CB8AC3E}">
        <p14:creationId xmlns:p14="http://schemas.microsoft.com/office/powerpoint/2010/main" val="13689005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5456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4000" b="1" dirty="0"/>
          </a:p>
          <a:p>
            <a:pPr marL="0" indent="0">
              <a:buNone/>
            </a:pPr>
            <a:r>
              <a:rPr lang="en-US" sz="4000" b="1" dirty="0"/>
              <a:t>We have bread.  We have water.  It is delicious and satisfying….but not if there’s no hunger and no thirst.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 have bread</a:t>
            </a:r>
          </a:p>
        </p:txBody>
      </p:sp>
    </p:spTree>
    <p:extLst>
      <p:ext uri="{BB962C8B-B14F-4D97-AF65-F5344CB8AC3E}">
        <p14:creationId xmlns:p14="http://schemas.microsoft.com/office/powerpoint/2010/main" val="273568083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5456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4000" b="1" dirty="0"/>
          </a:p>
          <a:p>
            <a:pPr marL="0" indent="0">
              <a:buNone/>
            </a:pPr>
            <a:r>
              <a:rPr lang="en-US" sz="4000" b="1" dirty="0"/>
              <a:t>Jesus didn’t self promote.  Posters and bumper stickers was not his strategy.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 have bread</a:t>
            </a:r>
          </a:p>
        </p:txBody>
      </p:sp>
    </p:spTree>
    <p:extLst>
      <p:ext uri="{BB962C8B-B14F-4D97-AF65-F5344CB8AC3E}">
        <p14:creationId xmlns:p14="http://schemas.microsoft.com/office/powerpoint/2010/main" val="393874678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5456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4000" b="1" dirty="0"/>
          </a:p>
          <a:p>
            <a:pPr marL="0" indent="0">
              <a:buNone/>
            </a:pPr>
            <a:endParaRPr lang="en-US" sz="4000" b="1"/>
          </a:p>
          <a:p>
            <a:pPr marL="0" indent="0">
              <a:buNone/>
            </a:pPr>
            <a:r>
              <a:rPr lang="en-US" sz="4000" b="1"/>
              <a:t>Jesus </a:t>
            </a:r>
            <a:r>
              <a:rPr lang="en-US" sz="4000" b="1" dirty="0"/>
              <a:t>didn’t have a product….he was the product because he was the way, the truth, and the life.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 was the product</a:t>
            </a:r>
          </a:p>
        </p:txBody>
      </p:sp>
    </p:spTree>
    <p:extLst>
      <p:ext uri="{BB962C8B-B14F-4D97-AF65-F5344CB8AC3E}">
        <p14:creationId xmlns:p14="http://schemas.microsoft.com/office/powerpoint/2010/main" val="372540499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382000" cy="475456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en-US" sz="4000" b="1" dirty="0"/>
          </a:p>
          <a:p>
            <a:pPr marL="0" indent="0">
              <a:buNone/>
            </a:pPr>
            <a:r>
              <a:rPr lang="en-US" sz="4000" b="1" dirty="0"/>
              <a:t>God could you equip me and send me out today to the hopeless and the hungry?  I may not say everything right, but I can be kind and care about the people I meet, which can be an open door to the Holy Spirit.  Prepare me, in Jesus name.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Suggested Prayer</a:t>
            </a:r>
          </a:p>
        </p:txBody>
      </p:sp>
    </p:spTree>
    <p:extLst>
      <p:ext uri="{BB962C8B-B14F-4D97-AF65-F5344CB8AC3E}">
        <p14:creationId xmlns:p14="http://schemas.microsoft.com/office/powerpoint/2010/main" val="37411029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5456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4000" b="1" dirty="0"/>
          </a:p>
          <a:p>
            <a:pPr marL="0" indent="0">
              <a:buNone/>
            </a:pPr>
            <a:endParaRPr lang="en-US" sz="4000" b="1" dirty="0"/>
          </a:p>
          <a:p>
            <a:pPr marL="0" indent="0">
              <a:buNone/>
            </a:pPr>
            <a:r>
              <a:rPr lang="en-US" sz="4000" b="1" dirty="0"/>
              <a:t>You killed the Author of life, whom God raised from the dead. To this we are witnesses.    ESV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Acts 3:15</a:t>
            </a:r>
          </a:p>
        </p:txBody>
      </p:sp>
    </p:spTree>
    <p:extLst>
      <p:ext uri="{BB962C8B-B14F-4D97-AF65-F5344CB8AC3E}">
        <p14:creationId xmlns:p14="http://schemas.microsoft.com/office/powerpoint/2010/main" val="3050763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5456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4000" b="1" dirty="0"/>
          </a:p>
          <a:p>
            <a:pPr marL="0" indent="0">
              <a:buNone/>
            </a:pPr>
            <a:endParaRPr lang="en-US" sz="4000" b="1" dirty="0"/>
          </a:p>
          <a:p>
            <a:pPr marL="0" indent="0">
              <a:buNone/>
            </a:pPr>
            <a:r>
              <a:rPr lang="en-US" sz="4000" b="1" dirty="0"/>
              <a:t>Stocks trading analyst and expert.</a:t>
            </a:r>
          </a:p>
          <a:p>
            <a:pPr marL="0" indent="0">
              <a:buNone/>
            </a:pPr>
            <a:r>
              <a:rPr lang="en-US" sz="4000" b="1" dirty="0" err="1"/>
              <a:t>Raynor</a:t>
            </a:r>
            <a:r>
              <a:rPr lang="en-US" sz="4000" b="1" dirty="0"/>
              <a:t> </a:t>
            </a:r>
            <a:r>
              <a:rPr lang="en-US" sz="4000" b="1" dirty="0" err="1"/>
              <a:t>Teo</a:t>
            </a:r>
            <a:r>
              <a:rPr lang="en-US" sz="4000" b="1" dirty="0"/>
              <a:t>.  Has 50 or more videos on the subject.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Acts 3:15</a:t>
            </a:r>
          </a:p>
        </p:txBody>
      </p:sp>
    </p:spTree>
    <p:extLst>
      <p:ext uri="{BB962C8B-B14F-4D97-AF65-F5344CB8AC3E}">
        <p14:creationId xmlns:p14="http://schemas.microsoft.com/office/powerpoint/2010/main" val="24444830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5456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4000" b="1" dirty="0"/>
          </a:p>
          <a:p>
            <a:pPr marL="0" indent="0">
              <a:buNone/>
            </a:pPr>
            <a:endParaRPr lang="en-US" sz="4000" b="1" dirty="0"/>
          </a:p>
          <a:p>
            <a:pPr marL="0" indent="0">
              <a:buNone/>
            </a:pPr>
            <a:r>
              <a:rPr lang="en-US" sz="4000" b="1" dirty="0"/>
              <a:t>The Bible says three things about us </a:t>
            </a:r>
          </a:p>
          <a:p>
            <a:pPr marL="742950" indent="-742950">
              <a:buAutoNum type="arabicPeriod"/>
            </a:pPr>
            <a:r>
              <a:rPr lang="en-US" sz="4000" b="1" dirty="0"/>
              <a:t>We are a witness.</a:t>
            </a:r>
          </a:p>
          <a:p>
            <a:pPr marL="742950" indent="-742950">
              <a:buAutoNum type="arabicPeriod"/>
            </a:pPr>
            <a:r>
              <a:rPr lang="en-US" sz="4000" b="1" dirty="0"/>
              <a:t>We are gospel experts.</a:t>
            </a:r>
          </a:p>
          <a:p>
            <a:pPr marL="742950" indent="-742950">
              <a:buAutoNum type="arabicPeriod"/>
            </a:pPr>
            <a:r>
              <a:rPr lang="en-US" sz="4000" b="1" dirty="0"/>
              <a:t>Our words are powerful.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 things</a:t>
            </a:r>
          </a:p>
        </p:txBody>
      </p:sp>
    </p:spTree>
    <p:extLst>
      <p:ext uri="{BB962C8B-B14F-4D97-AF65-F5344CB8AC3E}">
        <p14:creationId xmlns:p14="http://schemas.microsoft.com/office/powerpoint/2010/main" val="33295986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5456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4000" b="1" dirty="0"/>
          </a:p>
          <a:p>
            <a:pPr marL="0" indent="0">
              <a:buNone/>
            </a:pPr>
            <a:r>
              <a:rPr lang="en-US" sz="4000" b="1" dirty="0"/>
              <a:t>            </a:t>
            </a:r>
          </a:p>
          <a:p>
            <a:pPr marL="742950" indent="-742950">
              <a:buAutoNum type="arabicPeriod"/>
            </a:pPr>
            <a:r>
              <a:rPr lang="en-US" sz="4000" b="1" dirty="0"/>
              <a:t>People are disinterested.</a:t>
            </a:r>
          </a:p>
          <a:p>
            <a:pPr marL="742950" indent="-742950">
              <a:buAutoNum type="arabicPeriod"/>
            </a:pPr>
            <a:r>
              <a:rPr lang="en-US" sz="4000" b="1" dirty="0"/>
              <a:t>The culture is too far gone.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Two false assumptions</a:t>
            </a:r>
          </a:p>
        </p:txBody>
      </p:sp>
    </p:spTree>
    <p:extLst>
      <p:ext uri="{BB962C8B-B14F-4D97-AF65-F5344CB8AC3E}">
        <p14:creationId xmlns:p14="http://schemas.microsoft.com/office/powerpoint/2010/main" val="26577033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534400" cy="475456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4000" b="1" dirty="0"/>
          </a:p>
          <a:p>
            <a:pPr marL="0" indent="0">
              <a:buNone/>
            </a:pPr>
            <a:endParaRPr lang="en-US" sz="4000" b="1" dirty="0"/>
          </a:p>
          <a:p>
            <a:pPr marL="0" indent="0">
              <a:buNone/>
            </a:pPr>
            <a:r>
              <a:rPr lang="en-US" sz="4000" b="1" dirty="0"/>
              <a:t>“I don’t object to Christianity.  I just don’t have a need for it to be happy.”</a:t>
            </a:r>
          </a:p>
          <a:p>
            <a:pPr marL="0" indent="0">
              <a:buNone/>
            </a:pPr>
            <a:endParaRPr lang="en-US" sz="4000" b="1" dirty="0"/>
          </a:p>
          <a:p>
            <a:pPr marL="0" indent="0">
              <a:buNone/>
            </a:pPr>
            <a:endParaRPr lang="en-US" sz="4000" b="1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Nones</a:t>
            </a:r>
            <a:r>
              <a:rPr lang="en-US" dirty="0"/>
              <a:t> don’t need God</a:t>
            </a:r>
          </a:p>
        </p:txBody>
      </p:sp>
    </p:spTree>
    <p:extLst>
      <p:ext uri="{BB962C8B-B14F-4D97-AF65-F5344CB8AC3E}">
        <p14:creationId xmlns:p14="http://schemas.microsoft.com/office/powerpoint/2010/main" val="7102420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534400" cy="475456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4000" b="1" dirty="0"/>
          </a:p>
          <a:p>
            <a:pPr marL="0" indent="0">
              <a:buNone/>
            </a:pPr>
            <a:endParaRPr lang="en-US" sz="4000" b="1" dirty="0"/>
          </a:p>
          <a:p>
            <a:pPr marL="0" indent="0">
              <a:buNone/>
            </a:pPr>
            <a:r>
              <a:rPr lang="en-US" sz="4000" b="1" dirty="0"/>
              <a:t>Religion:   A set of beliefs about the cause, nature, and purpose of the universe.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Everyone is religious</a:t>
            </a:r>
          </a:p>
        </p:txBody>
      </p:sp>
    </p:spTree>
    <p:extLst>
      <p:ext uri="{BB962C8B-B14F-4D97-AF65-F5344CB8AC3E}">
        <p14:creationId xmlns:p14="http://schemas.microsoft.com/office/powerpoint/2010/main" val="5148534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534400" cy="475456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4000" b="1" dirty="0"/>
          </a:p>
          <a:p>
            <a:pPr marL="0" indent="0">
              <a:buNone/>
            </a:pPr>
            <a:r>
              <a:rPr lang="en-US" sz="4000" b="1" dirty="0"/>
              <a:t>When a person tells you they’re not religious, what they are saying is they don’t believe in your religion.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Everyone is religious</a:t>
            </a:r>
          </a:p>
        </p:txBody>
      </p:sp>
    </p:spTree>
    <p:extLst>
      <p:ext uri="{BB962C8B-B14F-4D97-AF65-F5344CB8AC3E}">
        <p14:creationId xmlns:p14="http://schemas.microsoft.com/office/powerpoint/2010/main" val="399425480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Elemental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765</TotalTime>
  <Words>579</Words>
  <Application>Microsoft Office PowerPoint</Application>
  <PresentationFormat>On-screen Show (4:3)</PresentationFormat>
  <Paragraphs>91</Paragraphs>
  <Slides>25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8" baseType="lpstr">
      <vt:lpstr>Candara</vt:lpstr>
      <vt:lpstr>Symbol</vt:lpstr>
      <vt:lpstr>Waveform</vt:lpstr>
      <vt:lpstr>SHARING THE GOSPEL EFFECTIVELY</vt:lpstr>
      <vt:lpstr>Acts 1:8</vt:lpstr>
      <vt:lpstr>Acts 3:15</vt:lpstr>
      <vt:lpstr>Acts 3:15</vt:lpstr>
      <vt:lpstr>3 things</vt:lpstr>
      <vt:lpstr>Two false assumptions</vt:lpstr>
      <vt:lpstr>Nones don’t need God</vt:lpstr>
      <vt:lpstr>Everyone is religious</vt:lpstr>
      <vt:lpstr>Everyone is religious</vt:lpstr>
      <vt:lpstr>Everyone is religious</vt:lpstr>
      <vt:lpstr>You have an advantage</vt:lpstr>
      <vt:lpstr>Lead with love</vt:lpstr>
      <vt:lpstr>I’m not religious either</vt:lpstr>
      <vt:lpstr>Have you heard this one?</vt:lpstr>
      <vt:lpstr>You have a testimony</vt:lpstr>
      <vt:lpstr>A prayer request</vt:lpstr>
      <vt:lpstr>You have an advantage</vt:lpstr>
      <vt:lpstr>The gospel to them</vt:lpstr>
      <vt:lpstr>Gospel is good news</vt:lpstr>
      <vt:lpstr>Most unsaved people are Nones</vt:lpstr>
      <vt:lpstr>A good question</vt:lpstr>
      <vt:lpstr>We have bread</vt:lpstr>
      <vt:lpstr>We have bread</vt:lpstr>
      <vt:lpstr>He was the product</vt:lpstr>
      <vt:lpstr>Suggested Prayer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SHARING WITH CERTAINTY</dc:title>
  <dc:creator>stevo</dc:creator>
  <cp:lastModifiedBy>Douglas Martin</cp:lastModifiedBy>
  <cp:revision>18</cp:revision>
  <dcterms:created xsi:type="dcterms:W3CDTF">2020-06-09T14:05:00Z</dcterms:created>
  <dcterms:modified xsi:type="dcterms:W3CDTF">2020-06-12T19:24:16Z</dcterms:modified>
</cp:coreProperties>
</file>