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257" r:id="rId6"/>
    <p:sldId id="522" r:id="rId7"/>
    <p:sldId id="489" r:id="rId8"/>
    <p:sldId id="523" r:id="rId9"/>
    <p:sldId id="410" r:id="rId10"/>
    <p:sldId id="496" r:id="rId11"/>
    <p:sldId id="504" r:id="rId12"/>
    <p:sldId id="490" r:id="rId13"/>
    <p:sldId id="524" r:id="rId14"/>
    <p:sldId id="497" r:id="rId15"/>
    <p:sldId id="491" r:id="rId16"/>
    <p:sldId id="525" r:id="rId17"/>
    <p:sldId id="498" r:id="rId18"/>
    <p:sldId id="492" r:id="rId19"/>
    <p:sldId id="526" r:id="rId20"/>
    <p:sldId id="527" r:id="rId21"/>
    <p:sldId id="499" r:id="rId22"/>
    <p:sldId id="488" r:id="rId23"/>
    <p:sldId id="528" r:id="rId24"/>
    <p:sldId id="529" r:id="rId25"/>
    <p:sldId id="500" r:id="rId26"/>
    <p:sldId id="493" r:id="rId27"/>
    <p:sldId id="530" r:id="rId28"/>
    <p:sldId id="532" r:id="rId29"/>
    <p:sldId id="531" r:id="rId30"/>
    <p:sldId id="501" r:id="rId31"/>
    <p:sldId id="495" r:id="rId32"/>
    <p:sldId id="533" r:id="rId33"/>
    <p:sldId id="534" r:id="rId34"/>
    <p:sldId id="502" r:id="rId35"/>
    <p:sldId id="503" r:id="rId36"/>
    <p:sldId id="53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68E5B-02A9-44C6-AD27-E3C338ADBF26}" v="41" dt="2020-06-07T03:37:22.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763" y="62"/>
      </p:cViewPr>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74D68E5B-02A9-44C6-AD27-E3C338ADBF26}"/>
    <pc:docChg chg="custSel addSld delSld modSld sldOrd">
      <pc:chgData name="Douglas Martin" userId="2f233c73-e982-4686-a2f7-7fcacf256faf" providerId="ADAL" clId="{74D68E5B-02A9-44C6-AD27-E3C338ADBF26}" dt="2020-06-07T03:43:16.869" v="1301" actId="20577"/>
      <pc:docMkLst>
        <pc:docMk/>
      </pc:docMkLst>
      <pc:sldChg chg="modSp mod">
        <pc:chgData name="Douglas Martin" userId="2f233c73-e982-4686-a2f7-7fcacf256faf" providerId="ADAL" clId="{74D68E5B-02A9-44C6-AD27-E3C338ADBF26}" dt="2020-06-06T21:43:56.140" v="24" actId="20577"/>
        <pc:sldMkLst>
          <pc:docMk/>
          <pc:sldMk cId="2691578181" sldId="257"/>
        </pc:sldMkLst>
        <pc:spChg chg="mod">
          <ac:chgData name="Douglas Martin" userId="2f233c73-e982-4686-a2f7-7fcacf256faf" providerId="ADAL" clId="{74D68E5B-02A9-44C6-AD27-E3C338ADBF26}" dt="2020-06-06T21:43:56.140" v="24" actId="20577"/>
          <ac:spMkLst>
            <pc:docMk/>
            <pc:sldMk cId="2691578181" sldId="257"/>
            <ac:spMk id="2" creationId="{4A9D12C2-EB8F-4EC5-B4F2-909428E879B2}"/>
          </ac:spMkLst>
        </pc:spChg>
      </pc:sldChg>
      <pc:sldChg chg="delSp modSp mod ord">
        <pc:chgData name="Douglas Martin" userId="2f233c73-e982-4686-a2f7-7fcacf256faf" providerId="ADAL" clId="{74D68E5B-02A9-44C6-AD27-E3C338ADBF26}" dt="2020-06-06T21:57:20.688" v="393"/>
        <pc:sldMkLst>
          <pc:docMk/>
          <pc:sldMk cId="3870516114" sldId="410"/>
        </pc:sldMkLst>
        <pc:spChg chg="mod">
          <ac:chgData name="Douglas Martin" userId="2f233c73-e982-4686-a2f7-7fcacf256faf" providerId="ADAL" clId="{74D68E5B-02A9-44C6-AD27-E3C338ADBF26}" dt="2020-06-06T21:54:47.829" v="331" actId="115"/>
          <ac:spMkLst>
            <pc:docMk/>
            <pc:sldMk cId="3870516114" sldId="410"/>
            <ac:spMk id="2" creationId="{4A9D12C2-EB8F-4EC5-B4F2-909428E879B2}"/>
          </ac:spMkLst>
        </pc:spChg>
        <pc:spChg chg="del">
          <ac:chgData name="Douglas Martin" userId="2f233c73-e982-4686-a2f7-7fcacf256faf" providerId="ADAL" clId="{74D68E5B-02A9-44C6-AD27-E3C338ADBF26}" dt="2020-06-06T21:56:53.312" v="386" actId="21"/>
          <ac:spMkLst>
            <pc:docMk/>
            <pc:sldMk cId="3870516114" sldId="410"/>
            <ac:spMk id="3" creationId="{7EE97F73-3068-4833-8A93-3BC5AF547ED9}"/>
          </ac:spMkLst>
        </pc:spChg>
      </pc:sldChg>
      <pc:sldChg chg="delSp modSp mod">
        <pc:chgData name="Douglas Martin" userId="2f233c73-e982-4686-a2f7-7fcacf256faf" providerId="ADAL" clId="{74D68E5B-02A9-44C6-AD27-E3C338ADBF26}" dt="2020-06-07T03:20:43.772" v="657" actId="1076"/>
        <pc:sldMkLst>
          <pc:docMk/>
          <pc:sldMk cId="2674157205" sldId="488"/>
        </pc:sldMkLst>
        <pc:spChg chg="mod">
          <ac:chgData name="Douglas Martin" userId="2f233c73-e982-4686-a2f7-7fcacf256faf" providerId="ADAL" clId="{74D68E5B-02A9-44C6-AD27-E3C338ADBF26}" dt="2020-06-07T03:20:43.772" v="657" actId="1076"/>
          <ac:spMkLst>
            <pc:docMk/>
            <pc:sldMk cId="2674157205" sldId="488"/>
            <ac:spMk id="2" creationId="{4A9D12C2-EB8F-4EC5-B4F2-909428E879B2}"/>
          </ac:spMkLst>
        </pc:spChg>
        <pc:spChg chg="del">
          <ac:chgData name="Douglas Martin" userId="2f233c73-e982-4686-a2f7-7fcacf256faf" providerId="ADAL" clId="{74D68E5B-02A9-44C6-AD27-E3C338ADBF26}" dt="2020-06-07T03:17:23.147" v="623" actId="21"/>
          <ac:spMkLst>
            <pc:docMk/>
            <pc:sldMk cId="2674157205" sldId="488"/>
            <ac:spMk id="3" creationId="{1E0A4C53-773C-4B6D-802A-EE3A0CC7F184}"/>
          </ac:spMkLst>
        </pc:spChg>
      </pc:sldChg>
      <pc:sldChg chg="modSp mod">
        <pc:chgData name="Douglas Martin" userId="2f233c73-e982-4686-a2f7-7fcacf256faf" providerId="ADAL" clId="{74D68E5B-02A9-44C6-AD27-E3C338ADBF26}" dt="2020-06-06T21:50:16.684" v="285" actId="1076"/>
        <pc:sldMkLst>
          <pc:docMk/>
          <pc:sldMk cId="2604366162" sldId="489"/>
        </pc:sldMkLst>
        <pc:spChg chg="mod">
          <ac:chgData name="Douglas Martin" userId="2f233c73-e982-4686-a2f7-7fcacf256faf" providerId="ADAL" clId="{74D68E5B-02A9-44C6-AD27-E3C338ADBF26}" dt="2020-06-06T21:50:16.684" v="285" actId="1076"/>
          <ac:spMkLst>
            <pc:docMk/>
            <pc:sldMk cId="2604366162" sldId="489"/>
            <ac:spMk id="2" creationId="{4A9D12C2-EB8F-4EC5-B4F2-909428E879B2}"/>
          </ac:spMkLst>
        </pc:spChg>
      </pc:sldChg>
      <pc:sldChg chg="delSp modSp mod">
        <pc:chgData name="Douglas Martin" userId="2f233c73-e982-4686-a2f7-7fcacf256faf" providerId="ADAL" clId="{74D68E5B-02A9-44C6-AD27-E3C338ADBF26}" dt="2020-06-06T22:01:35.907" v="461" actId="20577"/>
        <pc:sldMkLst>
          <pc:docMk/>
          <pc:sldMk cId="3613744818" sldId="490"/>
        </pc:sldMkLst>
        <pc:spChg chg="mod">
          <ac:chgData name="Douglas Martin" userId="2f233c73-e982-4686-a2f7-7fcacf256faf" providerId="ADAL" clId="{74D68E5B-02A9-44C6-AD27-E3C338ADBF26}" dt="2020-06-06T22:01:35.907" v="461" actId="20577"/>
          <ac:spMkLst>
            <pc:docMk/>
            <pc:sldMk cId="3613744818" sldId="490"/>
            <ac:spMk id="2" creationId="{4A9D12C2-EB8F-4EC5-B4F2-909428E879B2}"/>
          </ac:spMkLst>
        </pc:spChg>
        <pc:spChg chg="del">
          <ac:chgData name="Douglas Martin" userId="2f233c73-e982-4686-a2f7-7fcacf256faf" providerId="ADAL" clId="{74D68E5B-02A9-44C6-AD27-E3C338ADBF26}" dt="2020-06-06T21:57:36.825" v="394" actId="21"/>
          <ac:spMkLst>
            <pc:docMk/>
            <pc:sldMk cId="3613744818" sldId="490"/>
            <ac:spMk id="3" creationId="{80008C38-3FF4-4631-AAC8-283AB2C77FC2}"/>
          </ac:spMkLst>
        </pc:spChg>
      </pc:sldChg>
      <pc:sldChg chg="delSp modSp mod">
        <pc:chgData name="Douglas Martin" userId="2f233c73-e982-4686-a2f7-7fcacf256faf" providerId="ADAL" clId="{74D68E5B-02A9-44C6-AD27-E3C338ADBF26}" dt="2020-06-06T22:06:09.259" v="532" actId="1076"/>
        <pc:sldMkLst>
          <pc:docMk/>
          <pc:sldMk cId="1076743929" sldId="491"/>
        </pc:sldMkLst>
        <pc:spChg chg="mod">
          <ac:chgData name="Douglas Martin" userId="2f233c73-e982-4686-a2f7-7fcacf256faf" providerId="ADAL" clId="{74D68E5B-02A9-44C6-AD27-E3C338ADBF26}" dt="2020-06-06T22:06:09.259" v="532" actId="1076"/>
          <ac:spMkLst>
            <pc:docMk/>
            <pc:sldMk cId="1076743929" sldId="491"/>
            <ac:spMk id="2" creationId="{4A9D12C2-EB8F-4EC5-B4F2-909428E879B2}"/>
          </ac:spMkLst>
        </pc:spChg>
        <pc:spChg chg="del">
          <ac:chgData name="Douglas Martin" userId="2f233c73-e982-4686-a2f7-7fcacf256faf" providerId="ADAL" clId="{74D68E5B-02A9-44C6-AD27-E3C338ADBF26}" dt="2020-06-06T22:02:50.689" v="500" actId="21"/>
          <ac:spMkLst>
            <pc:docMk/>
            <pc:sldMk cId="1076743929" sldId="491"/>
            <ac:spMk id="3" creationId="{70CCC7CE-C903-4267-812E-2515E7F0621A}"/>
          </ac:spMkLst>
        </pc:spChg>
      </pc:sldChg>
      <pc:sldChg chg="delSp modSp mod">
        <pc:chgData name="Douglas Martin" userId="2f233c73-e982-4686-a2f7-7fcacf256faf" providerId="ADAL" clId="{74D68E5B-02A9-44C6-AD27-E3C338ADBF26}" dt="2020-06-07T03:15:23.048" v="582" actId="20577"/>
        <pc:sldMkLst>
          <pc:docMk/>
          <pc:sldMk cId="1923960860" sldId="492"/>
        </pc:sldMkLst>
        <pc:spChg chg="mod">
          <ac:chgData name="Douglas Martin" userId="2f233c73-e982-4686-a2f7-7fcacf256faf" providerId="ADAL" clId="{74D68E5B-02A9-44C6-AD27-E3C338ADBF26}" dt="2020-06-07T03:15:23.048" v="582" actId="20577"/>
          <ac:spMkLst>
            <pc:docMk/>
            <pc:sldMk cId="1923960860" sldId="492"/>
            <ac:spMk id="2" creationId="{4A9D12C2-EB8F-4EC5-B4F2-909428E879B2}"/>
          </ac:spMkLst>
        </pc:spChg>
        <pc:spChg chg="del">
          <ac:chgData name="Douglas Martin" userId="2f233c73-e982-4686-a2f7-7fcacf256faf" providerId="ADAL" clId="{74D68E5B-02A9-44C6-AD27-E3C338ADBF26}" dt="2020-06-06T22:08:35.756" v="555" actId="21"/>
          <ac:spMkLst>
            <pc:docMk/>
            <pc:sldMk cId="1923960860" sldId="492"/>
            <ac:spMk id="3" creationId="{1EA5776C-6D7C-459B-A22B-9CE1A3BBDEA7}"/>
          </ac:spMkLst>
        </pc:spChg>
      </pc:sldChg>
      <pc:sldChg chg="delSp modSp mod">
        <pc:chgData name="Douglas Martin" userId="2f233c73-e982-4686-a2f7-7fcacf256faf" providerId="ADAL" clId="{74D68E5B-02A9-44C6-AD27-E3C338ADBF26}" dt="2020-06-07T03:25:56.928" v="710" actId="403"/>
        <pc:sldMkLst>
          <pc:docMk/>
          <pc:sldMk cId="988617569" sldId="493"/>
        </pc:sldMkLst>
        <pc:spChg chg="mod">
          <ac:chgData name="Douglas Martin" userId="2f233c73-e982-4686-a2f7-7fcacf256faf" providerId="ADAL" clId="{74D68E5B-02A9-44C6-AD27-E3C338ADBF26}" dt="2020-06-07T03:25:56.928" v="710" actId="403"/>
          <ac:spMkLst>
            <pc:docMk/>
            <pc:sldMk cId="988617569" sldId="493"/>
            <ac:spMk id="2" creationId="{4A9D12C2-EB8F-4EC5-B4F2-909428E879B2}"/>
          </ac:spMkLst>
        </pc:spChg>
        <pc:spChg chg="del">
          <ac:chgData name="Douglas Martin" userId="2f233c73-e982-4686-a2f7-7fcacf256faf" providerId="ADAL" clId="{74D68E5B-02A9-44C6-AD27-E3C338ADBF26}" dt="2020-06-07T03:23:02.901" v="682" actId="21"/>
          <ac:spMkLst>
            <pc:docMk/>
            <pc:sldMk cId="988617569" sldId="493"/>
            <ac:spMk id="3" creationId="{DC9B5164-39B8-4C63-B787-F61486B11B7E}"/>
          </ac:spMkLst>
        </pc:spChg>
      </pc:sldChg>
      <pc:sldChg chg="del">
        <pc:chgData name="Douglas Martin" userId="2f233c73-e982-4686-a2f7-7fcacf256faf" providerId="ADAL" clId="{74D68E5B-02A9-44C6-AD27-E3C338ADBF26}" dt="2020-06-07T03:35:47.896" v="849" actId="47"/>
        <pc:sldMkLst>
          <pc:docMk/>
          <pc:sldMk cId="1752995917" sldId="494"/>
        </pc:sldMkLst>
      </pc:sldChg>
      <pc:sldChg chg="delSp modSp mod">
        <pc:chgData name="Douglas Martin" userId="2f233c73-e982-4686-a2f7-7fcacf256faf" providerId="ADAL" clId="{74D68E5B-02A9-44C6-AD27-E3C338ADBF26}" dt="2020-06-07T03:31:27.084" v="768" actId="20577"/>
        <pc:sldMkLst>
          <pc:docMk/>
          <pc:sldMk cId="1859042397" sldId="495"/>
        </pc:sldMkLst>
        <pc:spChg chg="mod">
          <ac:chgData name="Douglas Martin" userId="2f233c73-e982-4686-a2f7-7fcacf256faf" providerId="ADAL" clId="{74D68E5B-02A9-44C6-AD27-E3C338ADBF26}" dt="2020-06-07T03:31:27.084" v="768" actId="20577"/>
          <ac:spMkLst>
            <pc:docMk/>
            <pc:sldMk cId="1859042397" sldId="495"/>
            <ac:spMk id="2" creationId="{4A9D12C2-EB8F-4EC5-B4F2-909428E879B2}"/>
          </ac:spMkLst>
        </pc:spChg>
        <pc:spChg chg="del">
          <ac:chgData name="Douglas Martin" userId="2f233c73-e982-4686-a2f7-7fcacf256faf" providerId="ADAL" clId="{74D68E5B-02A9-44C6-AD27-E3C338ADBF26}" dt="2020-06-07T03:28:04.831" v="729" actId="21"/>
          <ac:spMkLst>
            <pc:docMk/>
            <pc:sldMk cId="1859042397" sldId="495"/>
            <ac:spMk id="3" creationId="{72A5D996-0FA8-421D-8671-1D0963D3041E}"/>
          </ac:spMkLst>
        </pc:spChg>
      </pc:sldChg>
      <pc:sldChg chg="modSp mod ord">
        <pc:chgData name="Douglas Martin" userId="2f233c73-e982-4686-a2f7-7fcacf256faf" providerId="ADAL" clId="{74D68E5B-02A9-44C6-AD27-E3C338ADBF26}" dt="2020-06-06T21:58:05.908" v="406" actId="115"/>
        <pc:sldMkLst>
          <pc:docMk/>
          <pc:sldMk cId="250433932" sldId="496"/>
        </pc:sldMkLst>
        <pc:spChg chg="mod">
          <ac:chgData name="Douglas Martin" userId="2f233c73-e982-4686-a2f7-7fcacf256faf" providerId="ADAL" clId="{74D68E5B-02A9-44C6-AD27-E3C338ADBF26}" dt="2020-06-06T21:58:05.908" v="406" actId="115"/>
          <ac:spMkLst>
            <pc:docMk/>
            <pc:sldMk cId="250433932" sldId="496"/>
            <ac:spMk id="2" creationId="{4A9D12C2-EB8F-4EC5-B4F2-909428E879B2}"/>
          </ac:spMkLst>
        </pc:spChg>
      </pc:sldChg>
      <pc:sldChg chg="addSp modSp mod">
        <pc:chgData name="Douglas Martin" userId="2f233c73-e982-4686-a2f7-7fcacf256faf" providerId="ADAL" clId="{74D68E5B-02A9-44C6-AD27-E3C338ADBF26}" dt="2020-06-06T21:57:47.419" v="403" actId="20577"/>
        <pc:sldMkLst>
          <pc:docMk/>
          <pc:sldMk cId="1076171788" sldId="497"/>
        </pc:sldMkLst>
        <pc:spChg chg="mod">
          <ac:chgData name="Douglas Martin" userId="2f233c73-e982-4686-a2f7-7fcacf256faf" providerId="ADAL" clId="{74D68E5B-02A9-44C6-AD27-E3C338ADBF26}" dt="2020-06-06T21:57:47.419" v="403" actId="20577"/>
          <ac:spMkLst>
            <pc:docMk/>
            <pc:sldMk cId="1076171788" sldId="497"/>
            <ac:spMk id="2" creationId="{4A9D12C2-EB8F-4EC5-B4F2-909428E879B2}"/>
          </ac:spMkLst>
        </pc:spChg>
        <pc:spChg chg="add mod">
          <ac:chgData name="Douglas Martin" userId="2f233c73-e982-4686-a2f7-7fcacf256faf" providerId="ADAL" clId="{74D68E5B-02A9-44C6-AD27-E3C338ADBF26}" dt="2020-06-06T21:57:41.375" v="395"/>
          <ac:spMkLst>
            <pc:docMk/>
            <pc:sldMk cId="1076171788" sldId="497"/>
            <ac:spMk id="3" creationId="{761B96A2-15ED-4E56-A184-434439F7D5C6}"/>
          </ac:spMkLst>
        </pc:spChg>
      </pc:sldChg>
      <pc:sldChg chg="addSp modSp mod">
        <pc:chgData name="Douglas Martin" userId="2f233c73-e982-4686-a2f7-7fcacf256faf" providerId="ADAL" clId="{74D68E5B-02A9-44C6-AD27-E3C338ADBF26}" dt="2020-06-06T22:03:44.975" v="508" actId="403"/>
        <pc:sldMkLst>
          <pc:docMk/>
          <pc:sldMk cId="2139080638" sldId="498"/>
        </pc:sldMkLst>
        <pc:spChg chg="mod">
          <ac:chgData name="Douglas Martin" userId="2f233c73-e982-4686-a2f7-7fcacf256faf" providerId="ADAL" clId="{74D68E5B-02A9-44C6-AD27-E3C338ADBF26}" dt="2020-06-06T22:03:44.975" v="508" actId="403"/>
          <ac:spMkLst>
            <pc:docMk/>
            <pc:sldMk cId="2139080638" sldId="498"/>
            <ac:spMk id="2" creationId="{4A9D12C2-EB8F-4EC5-B4F2-909428E879B2}"/>
          </ac:spMkLst>
        </pc:spChg>
        <pc:spChg chg="add mod">
          <ac:chgData name="Douglas Martin" userId="2f233c73-e982-4686-a2f7-7fcacf256faf" providerId="ADAL" clId="{74D68E5B-02A9-44C6-AD27-E3C338ADBF26}" dt="2020-06-06T22:02:54.741" v="501"/>
          <ac:spMkLst>
            <pc:docMk/>
            <pc:sldMk cId="2139080638" sldId="498"/>
            <ac:spMk id="3" creationId="{6748F70F-E681-4F0E-B211-9BDB8C99AAF7}"/>
          </ac:spMkLst>
        </pc:spChg>
      </pc:sldChg>
      <pc:sldChg chg="addSp modSp mod">
        <pc:chgData name="Douglas Martin" userId="2f233c73-e982-4686-a2f7-7fcacf256faf" providerId="ADAL" clId="{74D68E5B-02A9-44C6-AD27-E3C338ADBF26}" dt="2020-06-07T03:17:05.434" v="622" actId="404"/>
        <pc:sldMkLst>
          <pc:docMk/>
          <pc:sldMk cId="4066127834" sldId="499"/>
        </pc:sldMkLst>
        <pc:spChg chg="mod">
          <ac:chgData name="Douglas Martin" userId="2f233c73-e982-4686-a2f7-7fcacf256faf" providerId="ADAL" clId="{74D68E5B-02A9-44C6-AD27-E3C338ADBF26}" dt="2020-06-07T03:17:05.434" v="622" actId="404"/>
          <ac:spMkLst>
            <pc:docMk/>
            <pc:sldMk cId="4066127834" sldId="499"/>
            <ac:spMk id="2" creationId="{4A9D12C2-EB8F-4EC5-B4F2-909428E879B2}"/>
          </ac:spMkLst>
        </pc:spChg>
        <pc:spChg chg="add mod">
          <ac:chgData name="Douglas Martin" userId="2f233c73-e982-4686-a2f7-7fcacf256faf" providerId="ADAL" clId="{74D68E5B-02A9-44C6-AD27-E3C338ADBF26}" dt="2020-06-06T22:08:40.088" v="556"/>
          <ac:spMkLst>
            <pc:docMk/>
            <pc:sldMk cId="4066127834" sldId="499"/>
            <ac:spMk id="3" creationId="{E3EE5892-9A3F-4FD2-88BC-27D59F6EFD26}"/>
          </ac:spMkLst>
        </pc:spChg>
      </pc:sldChg>
      <pc:sldChg chg="addSp modSp mod">
        <pc:chgData name="Douglas Martin" userId="2f233c73-e982-4686-a2f7-7fcacf256faf" providerId="ADAL" clId="{74D68E5B-02A9-44C6-AD27-E3C338ADBF26}" dt="2020-06-07T03:17:36.250" v="637" actId="20577"/>
        <pc:sldMkLst>
          <pc:docMk/>
          <pc:sldMk cId="1178659227" sldId="500"/>
        </pc:sldMkLst>
        <pc:spChg chg="mod">
          <ac:chgData name="Douglas Martin" userId="2f233c73-e982-4686-a2f7-7fcacf256faf" providerId="ADAL" clId="{74D68E5B-02A9-44C6-AD27-E3C338ADBF26}" dt="2020-06-07T03:17:36.250" v="637" actId="20577"/>
          <ac:spMkLst>
            <pc:docMk/>
            <pc:sldMk cId="1178659227" sldId="500"/>
            <ac:spMk id="2" creationId="{4A9D12C2-EB8F-4EC5-B4F2-909428E879B2}"/>
          </ac:spMkLst>
        </pc:spChg>
        <pc:spChg chg="add mod">
          <ac:chgData name="Douglas Martin" userId="2f233c73-e982-4686-a2f7-7fcacf256faf" providerId="ADAL" clId="{74D68E5B-02A9-44C6-AD27-E3C338ADBF26}" dt="2020-06-07T03:17:28.431" v="624"/>
          <ac:spMkLst>
            <pc:docMk/>
            <pc:sldMk cId="1178659227" sldId="500"/>
            <ac:spMk id="3" creationId="{5705C542-DA0A-4472-9F05-CC8308EAB813}"/>
          </ac:spMkLst>
        </pc:spChg>
      </pc:sldChg>
      <pc:sldChg chg="addSp delSp modSp mod">
        <pc:chgData name="Douglas Martin" userId="2f233c73-e982-4686-a2f7-7fcacf256faf" providerId="ADAL" clId="{74D68E5B-02A9-44C6-AD27-E3C338ADBF26}" dt="2020-06-07T03:23:18.085" v="690" actId="20577"/>
        <pc:sldMkLst>
          <pc:docMk/>
          <pc:sldMk cId="1786266549" sldId="501"/>
        </pc:sldMkLst>
        <pc:spChg chg="mod">
          <ac:chgData name="Douglas Martin" userId="2f233c73-e982-4686-a2f7-7fcacf256faf" providerId="ADAL" clId="{74D68E5B-02A9-44C6-AD27-E3C338ADBF26}" dt="2020-06-07T03:23:18.085" v="690" actId="20577"/>
          <ac:spMkLst>
            <pc:docMk/>
            <pc:sldMk cId="1786266549" sldId="501"/>
            <ac:spMk id="2" creationId="{4A9D12C2-EB8F-4EC5-B4F2-909428E879B2}"/>
          </ac:spMkLst>
        </pc:spChg>
        <pc:spChg chg="add mod">
          <ac:chgData name="Douglas Martin" userId="2f233c73-e982-4686-a2f7-7fcacf256faf" providerId="ADAL" clId="{74D68E5B-02A9-44C6-AD27-E3C338ADBF26}" dt="2020-06-07T03:23:10.770" v="685"/>
          <ac:spMkLst>
            <pc:docMk/>
            <pc:sldMk cId="1786266549" sldId="501"/>
            <ac:spMk id="4" creationId="{FCFF8BFD-9CB7-44C4-8518-8C50CA8AA0FA}"/>
          </ac:spMkLst>
        </pc:spChg>
        <pc:picChg chg="add del">
          <ac:chgData name="Douglas Martin" userId="2f233c73-e982-4686-a2f7-7fcacf256faf" providerId="ADAL" clId="{74D68E5B-02A9-44C6-AD27-E3C338ADBF26}" dt="2020-06-07T03:23:08.394" v="684"/>
          <ac:picMkLst>
            <pc:docMk/>
            <pc:sldMk cId="1786266549" sldId="501"/>
            <ac:picMk id="3" creationId="{1BED5C42-05D4-4CA9-8043-3CB610A02083}"/>
          </ac:picMkLst>
        </pc:picChg>
      </pc:sldChg>
      <pc:sldChg chg="addSp modSp mod">
        <pc:chgData name="Douglas Martin" userId="2f233c73-e982-4686-a2f7-7fcacf256faf" providerId="ADAL" clId="{74D68E5B-02A9-44C6-AD27-E3C338ADBF26}" dt="2020-06-07T03:28:15.074" v="737" actId="20577"/>
        <pc:sldMkLst>
          <pc:docMk/>
          <pc:sldMk cId="1757517332" sldId="502"/>
        </pc:sldMkLst>
        <pc:spChg chg="mod">
          <ac:chgData name="Douglas Martin" userId="2f233c73-e982-4686-a2f7-7fcacf256faf" providerId="ADAL" clId="{74D68E5B-02A9-44C6-AD27-E3C338ADBF26}" dt="2020-06-07T03:28:15.074" v="737" actId="20577"/>
          <ac:spMkLst>
            <pc:docMk/>
            <pc:sldMk cId="1757517332" sldId="502"/>
            <ac:spMk id="2" creationId="{4A9D12C2-EB8F-4EC5-B4F2-909428E879B2}"/>
          </ac:spMkLst>
        </pc:spChg>
        <pc:spChg chg="add mod">
          <ac:chgData name="Douglas Martin" userId="2f233c73-e982-4686-a2f7-7fcacf256faf" providerId="ADAL" clId="{74D68E5B-02A9-44C6-AD27-E3C338ADBF26}" dt="2020-06-07T03:28:10.101" v="730"/>
          <ac:spMkLst>
            <pc:docMk/>
            <pc:sldMk cId="1757517332" sldId="502"/>
            <ac:spMk id="3" creationId="{1608763B-9658-46C0-A452-948D5327CD9D}"/>
          </ac:spMkLst>
        </pc:spChg>
      </pc:sldChg>
      <pc:sldChg chg="modSp mod">
        <pc:chgData name="Douglas Martin" userId="2f233c73-e982-4686-a2f7-7fcacf256faf" providerId="ADAL" clId="{74D68E5B-02A9-44C6-AD27-E3C338ADBF26}" dt="2020-06-07T03:38:50.723" v="1070" actId="20577"/>
        <pc:sldMkLst>
          <pc:docMk/>
          <pc:sldMk cId="1562142557" sldId="503"/>
        </pc:sldMkLst>
        <pc:spChg chg="mod">
          <ac:chgData name="Douglas Martin" userId="2f233c73-e982-4686-a2f7-7fcacf256faf" providerId="ADAL" clId="{74D68E5B-02A9-44C6-AD27-E3C338ADBF26}" dt="2020-06-07T03:38:50.723" v="1070" actId="20577"/>
          <ac:spMkLst>
            <pc:docMk/>
            <pc:sldMk cId="1562142557" sldId="503"/>
            <ac:spMk id="2" creationId="{4A9D12C2-EB8F-4EC5-B4F2-909428E879B2}"/>
          </ac:spMkLst>
        </pc:spChg>
      </pc:sldChg>
      <pc:sldChg chg="addSp modSp mod">
        <pc:chgData name="Douglas Martin" userId="2f233c73-e982-4686-a2f7-7fcacf256faf" providerId="ADAL" clId="{74D68E5B-02A9-44C6-AD27-E3C338ADBF26}" dt="2020-06-06T21:57:00.952" v="387"/>
        <pc:sldMkLst>
          <pc:docMk/>
          <pc:sldMk cId="3267337049" sldId="504"/>
        </pc:sldMkLst>
        <pc:spChg chg="mod">
          <ac:chgData name="Douglas Martin" userId="2f233c73-e982-4686-a2f7-7fcacf256faf" providerId="ADAL" clId="{74D68E5B-02A9-44C6-AD27-E3C338ADBF26}" dt="2020-06-06T21:54:35.948" v="330" actId="20577"/>
          <ac:spMkLst>
            <pc:docMk/>
            <pc:sldMk cId="3267337049" sldId="504"/>
            <ac:spMk id="2" creationId="{4A9D12C2-EB8F-4EC5-B4F2-909428E879B2}"/>
          </ac:spMkLst>
        </pc:spChg>
        <pc:spChg chg="add mod">
          <ac:chgData name="Douglas Martin" userId="2f233c73-e982-4686-a2f7-7fcacf256faf" providerId="ADAL" clId="{74D68E5B-02A9-44C6-AD27-E3C338ADBF26}" dt="2020-06-06T21:57:00.952" v="387"/>
          <ac:spMkLst>
            <pc:docMk/>
            <pc:sldMk cId="3267337049" sldId="504"/>
            <ac:spMk id="3" creationId="{A4E06635-5F7B-4259-AF3A-925DE1450C87}"/>
          </ac:spMkLst>
        </pc:spChg>
      </pc:sldChg>
      <pc:sldChg chg="del">
        <pc:chgData name="Douglas Martin" userId="2f233c73-e982-4686-a2f7-7fcacf256faf" providerId="ADAL" clId="{74D68E5B-02A9-44C6-AD27-E3C338ADBF26}" dt="2020-06-06T21:57:10.568" v="388" actId="47"/>
        <pc:sldMkLst>
          <pc:docMk/>
          <pc:sldMk cId="3070662583" sldId="505"/>
        </pc:sldMkLst>
      </pc:sldChg>
      <pc:sldChg chg="del">
        <pc:chgData name="Douglas Martin" userId="2f233c73-e982-4686-a2f7-7fcacf256faf" providerId="ADAL" clId="{74D68E5B-02A9-44C6-AD27-E3C338ADBF26}" dt="2020-06-06T21:57:16.837" v="390" actId="47"/>
        <pc:sldMkLst>
          <pc:docMk/>
          <pc:sldMk cId="3706334438" sldId="507"/>
        </pc:sldMkLst>
      </pc:sldChg>
      <pc:sldChg chg="del">
        <pc:chgData name="Douglas Martin" userId="2f233c73-e982-4686-a2f7-7fcacf256faf" providerId="ADAL" clId="{74D68E5B-02A9-44C6-AD27-E3C338ADBF26}" dt="2020-06-06T21:57:18.833" v="391" actId="47"/>
        <pc:sldMkLst>
          <pc:docMk/>
          <pc:sldMk cId="2298681464" sldId="508"/>
        </pc:sldMkLst>
      </pc:sldChg>
      <pc:sldChg chg="del">
        <pc:chgData name="Douglas Martin" userId="2f233c73-e982-4686-a2f7-7fcacf256faf" providerId="ADAL" clId="{74D68E5B-02A9-44C6-AD27-E3C338ADBF26}" dt="2020-06-06T22:02:42.246" v="498" actId="47"/>
        <pc:sldMkLst>
          <pc:docMk/>
          <pc:sldMk cId="3720353774" sldId="509"/>
        </pc:sldMkLst>
      </pc:sldChg>
      <pc:sldChg chg="del">
        <pc:chgData name="Douglas Martin" userId="2f233c73-e982-4686-a2f7-7fcacf256faf" providerId="ADAL" clId="{74D68E5B-02A9-44C6-AD27-E3C338ADBF26}" dt="2020-06-06T22:02:43.444" v="499" actId="47"/>
        <pc:sldMkLst>
          <pc:docMk/>
          <pc:sldMk cId="909573449" sldId="510"/>
        </pc:sldMkLst>
      </pc:sldChg>
      <pc:sldChg chg="del">
        <pc:chgData name="Douglas Martin" userId="2f233c73-e982-4686-a2f7-7fcacf256faf" providerId="ADAL" clId="{74D68E5B-02A9-44C6-AD27-E3C338ADBF26}" dt="2020-06-07T03:17:47.944" v="638" actId="47"/>
        <pc:sldMkLst>
          <pc:docMk/>
          <pc:sldMk cId="1387623648" sldId="511"/>
        </pc:sldMkLst>
      </pc:sldChg>
      <pc:sldChg chg="del">
        <pc:chgData name="Douglas Martin" userId="2f233c73-e982-4686-a2f7-7fcacf256faf" providerId="ADAL" clId="{74D68E5B-02A9-44C6-AD27-E3C338ADBF26}" dt="2020-06-07T03:23:24.747" v="691" actId="47"/>
        <pc:sldMkLst>
          <pc:docMk/>
          <pc:sldMk cId="3274431056" sldId="512"/>
        </pc:sldMkLst>
      </pc:sldChg>
      <pc:sldChg chg="del">
        <pc:chgData name="Douglas Martin" userId="2f233c73-e982-4686-a2f7-7fcacf256faf" providerId="ADAL" clId="{74D68E5B-02A9-44C6-AD27-E3C338ADBF26}" dt="2020-06-07T03:26:32.250" v="717" actId="47"/>
        <pc:sldMkLst>
          <pc:docMk/>
          <pc:sldMk cId="4114795526" sldId="513"/>
        </pc:sldMkLst>
      </pc:sldChg>
      <pc:sldChg chg="del">
        <pc:chgData name="Douglas Martin" userId="2f233c73-e982-4686-a2f7-7fcacf256faf" providerId="ADAL" clId="{74D68E5B-02A9-44C6-AD27-E3C338ADBF26}" dt="2020-06-07T03:27:46.632" v="727" actId="47"/>
        <pc:sldMkLst>
          <pc:docMk/>
          <pc:sldMk cId="927470990" sldId="514"/>
        </pc:sldMkLst>
      </pc:sldChg>
      <pc:sldChg chg="del">
        <pc:chgData name="Douglas Martin" userId="2f233c73-e982-4686-a2f7-7fcacf256faf" providerId="ADAL" clId="{74D68E5B-02A9-44C6-AD27-E3C338ADBF26}" dt="2020-06-07T03:27:48.419" v="728" actId="47"/>
        <pc:sldMkLst>
          <pc:docMk/>
          <pc:sldMk cId="2767809838" sldId="515"/>
        </pc:sldMkLst>
      </pc:sldChg>
      <pc:sldChg chg="del">
        <pc:chgData name="Douglas Martin" userId="2f233c73-e982-4686-a2f7-7fcacf256faf" providerId="ADAL" clId="{74D68E5B-02A9-44C6-AD27-E3C338ADBF26}" dt="2020-06-07T03:34:47.840" v="807" actId="47"/>
        <pc:sldMkLst>
          <pc:docMk/>
          <pc:sldMk cId="2889079049" sldId="516"/>
        </pc:sldMkLst>
      </pc:sldChg>
      <pc:sldChg chg="del">
        <pc:chgData name="Douglas Martin" userId="2f233c73-e982-4686-a2f7-7fcacf256faf" providerId="ADAL" clId="{74D68E5B-02A9-44C6-AD27-E3C338ADBF26}" dt="2020-06-07T03:34:48.011" v="808" actId="47"/>
        <pc:sldMkLst>
          <pc:docMk/>
          <pc:sldMk cId="302742855" sldId="517"/>
        </pc:sldMkLst>
      </pc:sldChg>
      <pc:sldChg chg="del">
        <pc:chgData name="Douglas Martin" userId="2f233c73-e982-4686-a2f7-7fcacf256faf" providerId="ADAL" clId="{74D68E5B-02A9-44C6-AD27-E3C338ADBF26}" dt="2020-06-06T21:52:49.656" v="307" actId="47"/>
        <pc:sldMkLst>
          <pc:docMk/>
          <pc:sldMk cId="2668208033" sldId="518"/>
        </pc:sldMkLst>
      </pc:sldChg>
      <pc:sldChg chg="del">
        <pc:chgData name="Douglas Martin" userId="2f233c73-e982-4686-a2f7-7fcacf256faf" providerId="ADAL" clId="{74D68E5B-02A9-44C6-AD27-E3C338ADBF26}" dt="2020-06-06T21:52:51.171" v="308" actId="47"/>
        <pc:sldMkLst>
          <pc:docMk/>
          <pc:sldMk cId="993546714" sldId="519"/>
        </pc:sldMkLst>
      </pc:sldChg>
      <pc:sldChg chg="del">
        <pc:chgData name="Douglas Martin" userId="2f233c73-e982-4686-a2f7-7fcacf256faf" providerId="ADAL" clId="{74D68E5B-02A9-44C6-AD27-E3C338ADBF26}" dt="2020-06-06T21:52:53.254" v="309" actId="47"/>
        <pc:sldMkLst>
          <pc:docMk/>
          <pc:sldMk cId="301633703" sldId="520"/>
        </pc:sldMkLst>
      </pc:sldChg>
      <pc:sldChg chg="del">
        <pc:chgData name="Douglas Martin" userId="2f233c73-e982-4686-a2f7-7fcacf256faf" providerId="ADAL" clId="{74D68E5B-02A9-44C6-AD27-E3C338ADBF26}" dt="2020-06-06T21:57:11.316" v="389" actId="47"/>
        <pc:sldMkLst>
          <pc:docMk/>
          <pc:sldMk cId="199993823" sldId="521"/>
        </pc:sldMkLst>
      </pc:sldChg>
      <pc:sldChg chg="modSp add mod">
        <pc:chgData name="Douglas Martin" userId="2f233c73-e982-4686-a2f7-7fcacf256faf" providerId="ADAL" clId="{74D68E5B-02A9-44C6-AD27-E3C338ADBF26}" dt="2020-06-06T21:47:50.646" v="119" actId="20577"/>
        <pc:sldMkLst>
          <pc:docMk/>
          <pc:sldMk cId="658869816" sldId="522"/>
        </pc:sldMkLst>
        <pc:spChg chg="mod">
          <ac:chgData name="Douglas Martin" userId="2f233c73-e982-4686-a2f7-7fcacf256faf" providerId="ADAL" clId="{74D68E5B-02A9-44C6-AD27-E3C338ADBF26}" dt="2020-06-06T21:47:50.646" v="119" actId="20577"/>
          <ac:spMkLst>
            <pc:docMk/>
            <pc:sldMk cId="658869816" sldId="522"/>
            <ac:spMk id="2" creationId="{4A9D12C2-EB8F-4EC5-B4F2-909428E879B2}"/>
          </ac:spMkLst>
        </pc:spChg>
      </pc:sldChg>
      <pc:sldChg chg="modSp add mod ord">
        <pc:chgData name="Douglas Martin" userId="2f233c73-e982-4686-a2f7-7fcacf256faf" providerId="ADAL" clId="{74D68E5B-02A9-44C6-AD27-E3C338ADBF26}" dt="2020-06-06T21:52:24.640" v="306" actId="1076"/>
        <pc:sldMkLst>
          <pc:docMk/>
          <pc:sldMk cId="1565468341" sldId="523"/>
        </pc:sldMkLst>
        <pc:spChg chg="mod">
          <ac:chgData name="Douglas Martin" userId="2f233c73-e982-4686-a2f7-7fcacf256faf" providerId="ADAL" clId="{74D68E5B-02A9-44C6-AD27-E3C338ADBF26}" dt="2020-06-06T21:52:24.640" v="306" actId="1076"/>
          <ac:spMkLst>
            <pc:docMk/>
            <pc:sldMk cId="1565468341" sldId="523"/>
            <ac:spMk id="2" creationId="{4A9D12C2-EB8F-4EC5-B4F2-909428E879B2}"/>
          </ac:spMkLst>
        </pc:spChg>
      </pc:sldChg>
      <pc:sldChg chg="modSp add mod">
        <pc:chgData name="Douglas Martin" userId="2f233c73-e982-4686-a2f7-7fcacf256faf" providerId="ADAL" clId="{74D68E5B-02A9-44C6-AD27-E3C338ADBF26}" dt="2020-06-06T22:02:31.334" v="497" actId="404"/>
        <pc:sldMkLst>
          <pc:docMk/>
          <pc:sldMk cId="541476663" sldId="524"/>
        </pc:sldMkLst>
        <pc:spChg chg="mod">
          <ac:chgData name="Douglas Martin" userId="2f233c73-e982-4686-a2f7-7fcacf256faf" providerId="ADAL" clId="{74D68E5B-02A9-44C6-AD27-E3C338ADBF26}" dt="2020-06-06T22:02:31.334" v="497" actId="404"/>
          <ac:spMkLst>
            <pc:docMk/>
            <pc:sldMk cId="541476663" sldId="524"/>
            <ac:spMk id="2" creationId="{4A9D12C2-EB8F-4EC5-B4F2-909428E879B2}"/>
          </ac:spMkLst>
        </pc:spChg>
      </pc:sldChg>
      <pc:sldChg chg="modSp add mod">
        <pc:chgData name="Douglas Martin" userId="2f233c73-e982-4686-a2f7-7fcacf256faf" providerId="ADAL" clId="{74D68E5B-02A9-44C6-AD27-E3C338ADBF26}" dt="2020-06-06T22:08:23.235" v="554" actId="1076"/>
        <pc:sldMkLst>
          <pc:docMk/>
          <pc:sldMk cId="3493052541" sldId="525"/>
        </pc:sldMkLst>
        <pc:spChg chg="mod">
          <ac:chgData name="Douglas Martin" userId="2f233c73-e982-4686-a2f7-7fcacf256faf" providerId="ADAL" clId="{74D68E5B-02A9-44C6-AD27-E3C338ADBF26}" dt="2020-06-06T22:08:23.235" v="554" actId="1076"/>
          <ac:spMkLst>
            <pc:docMk/>
            <pc:sldMk cId="3493052541" sldId="525"/>
            <ac:spMk id="2" creationId="{4A9D12C2-EB8F-4EC5-B4F2-909428E879B2}"/>
          </ac:spMkLst>
        </pc:spChg>
      </pc:sldChg>
      <pc:sldChg chg="add">
        <pc:chgData name="Douglas Martin" userId="2f233c73-e982-4686-a2f7-7fcacf256faf" providerId="ADAL" clId="{74D68E5B-02A9-44C6-AD27-E3C338ADBF26}" dt="2020-06-07T03:15:46.249" v="583"/>
        <pc:sldMkLst>
          <pc:docMk/>
          <pc:sldMk cId="4090710545" sldId="526"/>
        </pc:sldMkLst>
      </pc:sldChg>
      <pc:sldChg chg="modSp add mod">
        <pc:chgData name="Douglas Martin" userId="2f233c73-e982-4686-a2f7-7fcacf256faf" providerId="ADAL" clId="{74D68E5B-02A9-44C6-AD27-E3C338ADBF26}" dt="2020-06-07T03:16:42.925" v="608" actId="6549"/>
        <pc:sldMkLst>
          <pc:docMk/>
          <pc:sldMk cId="1995079814" sldId="527"/>
        </pc:sldMkLst>
        <pc:spChg chg="mod">
          <ac:chgData name="Douglas Martin" userId="2f233c73-e982-4686-a2f7-7fcacf256faf" providerId="ADAL" clId="{74D68E5B-02A9-44C6-AD27-E3C338ADBF26}" dt="2020-06-07T03:16:42.925" v="608" actId="6549"/>
          <ac:spMkLst>
            <pc:docMk/>
            <pc:sldMk cId="1995079814" sldId="527"/>
            <ac:spMk id="2" creationId="{4A9D12C2-EB8F-4EC5-B4F2-909428E879B2}"/>
          </ac:spMkLst>
        </pc:spChg>
      </pc:sldChg>
      <pc:sldChg chg="modSp add mod">
        <pc:chgData name="Douglas Martin" userId="2f233c73-e982-4686-a2f7-7fcacf256faf" providerId="ADAL" clId="{74D68E5B-02A9-44C6-AD27-E3C338ADBF26}" dt="2020-06-07T03:22:18.801" v="679" actId="1076"/>
        <pc:sldMkLst>
          <pc:docMk/>
          <pc:sldMk cId="3453114467" sldId="528"/>
        </pc:sldMkLst>
        <pc:spChg chg="mod">
          <ac:chgData name="Douglas Martin" userId="2f233c73-e982-4686-a2f7-7fcacf256faf" providerId="ADAL" clId="{74D68E5B-02A9-44C6-AD27-E3C338ADBF26}" dt="2020-06-07T03:22:18.801" v="679" actId="1076"/>
          <ac:spMkLst>
            <pc:docMk/>
            <pc:sldMk cId="3453114467" sldId="528"/>
            <ac:spMk id="2" creationId="{4A9D12C2-EB8F-4EC5-B4F2-909428E879B2}"/>
          </ac:spMkLst>
        </pc:spChg>
      </pc:sldChg>
      <pc:sldChg chg="modSp add mod">
        <pc:chgData name="Douglas Martin" userId="2f233c73-e982-4686-a2f7-7fcacf256faf" providerId="ADAL" clId="{74D68E5B-02A9-44C6-AD27-E3C338ADBF26}" dt="2020-06-07T03:22:28.837" v="681" actId="1076"/>
        <pc:sldMkLst>
          <pc:docMk/>
          <pc:sldMk cId="385029659" sldId="529"/>
        </pc:sldMkLst>
        <pc:spChg chg="mod">
          <ac:chgData name="Douglas Martin" userId="2f233c73-e982-4686-a2f7-7fcacf256faf" providerId="ADAL" clId="{74D68E5B-02A9-44C6-AD27-E3C338ADBF26}" dt="2020-06-07T03:22:28.837" v="681" actId="1076"/>
          <ac:spMkLst>
            <pc:docMk/>
            <pc:sldMk cId="385029659" sldId="529"/>
            <ac:spMk id="2" creationId="{4A9D12C2-EB8F-4EC5-B4F2-909428E879B2}"/>
          </ac:spMkLst>
        </pc:spChg>
      </pc:sldChg>
      <pc:sldChg chg="modSp add mod">
        <pc:chgData name="Douglas Martin" userId="2f233c73-e982-4686-a2f7-7fcacf256faf" providerId="ADAL" clId="{74D68E5B-02A9-44C6-AD27-E3C338ADBF26}" dt="2020-06-07T03:26:24.899" v="716" actId="115"/>
        <pc:sldMkLst>
          <pc:docMk/>
          <pc:sldMk cId="2088386655" sldId="530"/>
        </pc:sldMkLst>
        <pc:spChg chg="mod">
          <ac:chgData name="Douglas Martin" userId="2f233c73-e982-4686-a2f7-7fcacf256faf" providerId="ADAL" clId="{74D68E5B-02A9-44C6-AD27-E3C338ADBF26}" dt="2020-06-07T03:26:24.899" v="716" actId="115"/>
          <ac:spMkLst>
            <pc:docMk/>
            <pc:sldMk cId="2088386655" sldId="530"/>
            <ac:spMk id="2" creationId="{4A9D12C2-EB8F-4EC5-B4F2-909428E879B2}"/>
          </ac:spMkLst>
        </pc:spChg>
      </pc:sldChg>
      <pc:sldChg chg="modSp add mod">
        <pc:chgData name="Douglas Martin" userId="2f233c73-e982-4686-a2f7-7fcacf256faf" providerId="ADAL" clId="{74D68E5B-02A9-44C6-AD27-E3C338ADBF26}" dt="2020-06-07T03:27:28.257" v="726" actId="1076"/>
        <pc:sldMkLst>
          <pc:docMk/>
          <pc:sldMk cId="4090318203" sldId="531"/>
        </pc:sldMkLst>
        <pc:spChg chg="mod">
          <ac:chgData name="Douglas Martin" userId="2f233c73-e982-4686-a2f7-7fcacf256faf" providerId="ADAL" clId="{74D68E5B-02A9-44C6-AD27-E3C338ADBF26}" dt="2020-06-07T03:27:28.257" v="726" actId="1076"/>
          <ac:spMkLst>
            <pc:docMk/>
            <pc:sldMk cId="4090318203" sldId="531"/>
            <ac:spMk id="2" creationId="{4A9D12C2-EB8F-4EC5-B4F2-909428E879B2}"/>
          </ac:spMkLst>
        </pc:spChg>
      </pc:sldChg>
      <pc:sldChg chg="modSp add mod">
        <pc:chgData name="Douglas Martin" userId="2f233c73-e982-4686-a2f7-7fcacf256faf" providerId="ADAL" clId="{74D68E5B-02A9-44C6-AD27-E3C338ADBF26}" dt="2020-06-07T03:30:01.836" v="757" actId="20577"/>
        <pc:sldMkLst>
          <pc:docMk/>
          <pc:sldMk cId="2781353635" sldId="532"/>
        </pc:sldMkLst>
        <pc:spChg chg="mod">
          <ac:chgData name="Douglas Martin" userId="2f233c73-e982-4686-a2f7-7fcacf256faf" providerId="ADAL" clId="{74D68E5B-02A9-44C6-AD27-E3C338ADBF26}" dt="2020-06-07T03:30:01.836" v="757" actId="20577"/>
          <ac:spMkLst>
            <pc:docMk/>
            <pc:sldMk cId="2781353635" sldId="532"/>
            <ac:spMk id="2" creationId="{4A9D12C2-EB8F-4EC5-B4F2-909428E879B2}"/>
          </ac:spMkLst>
        </pc:spChg>
      </pc:sldChg>
      <pc:sldChg chg="modSp add mod">
        <pc:chgData name="Douglas Martin" userId="2f233c73-e982-4686-a2f7-7fcacf256faf" providerId="ADAL" clId="{74D68E5B-02A9-44C6-AD27-E3C338ADBF26}" dt="2020-06-07T03:33:17.782" v="784" actId="1076"/>
        <pc:sldMkLst>
          <pc:docMk/>
          <pc:sldMk cId="3618264560" sldId="533"/>
        </pc:sldMkLst>
        <pc:spChg chg="mod">
          <ac:chgData name="Douglas Martin" userId="2f233c73-e982-4686-a2f7-7fcacf256faf" providerId="ADAL" clId="{74D68E5B-02A9-44C6-AD27-E3C338ADBF26}" dt="2020-06-07T03:33:17.782" v="784" actId="1076"/>
          <ac:spMkLst>
            <pc:docMk/>
            <pc:sldMk cId="3618264560" sldId="533"/>
            <ac:spMk id="2" creationId="{4A9D12C2-EB8F-4EC5-B4F2-909428E879B2}"/>
          </ac:spMkLst>
        </pc:spChg>
      </pc:sldChg>
      <pc:sldChg chg="modSp add mod">
        <pc:chgData name="Douglas Martin" userId="2f233c73-e982-4686-a2f7-7fcacf256faf" providerId="ADAL" clId="{74D68E5B-02A9-44C6-AD27-E3C338ADBF26}" dt="2020-06-07T03:34:41.429" v="806" actId="1076"/>
        <pc:sldMkLst>
          <pc:docMk/>
          <pc:sldMk cId="711123064" sldId="534"/>
        </pc:sldMkLst>
        <pc:spChg chg="mod">
          <ac:chgData name="Douglas Martin" userId="2f233c73-e982-4686-a2f7-7fcacf256faf" providerId="ADAL" clId="{74D68E5B-02A9-44C6-AD27-E3C338ADBF26}" dt="2020-06-07T03:34:41.429" v="806" actId="1076"/>
          <ac:spMkLst>
            <pc:docMk/>
            <pc:sldMk cId="711123064" sldId="534"/>
            <ac:spMk id="2" creationId="{4A9D12C2-EB8F-4EC5-B4F2-909428E879B2}"/>
          </ac:spMkLst>
        </pc:spChg>
      </pc:sldChg>
      <pc:sldChg chg="modSp add mod">
        <pc:chgData name="Douglas Martin" userId="2f233c73-e982-4686-a2f7-7fcacf256faf" providerId="ADAL" clId="{74D68E5B-02A9-44C6-AD27-E3C338ADBF26}" dt="2020-06-07T03:43:16.869" v="1301" actId="20577"/>
        <pc:sldMkLst>
          <pc:docMk/>
          <pc:sldMk cId="4027643245" sldId="535"/>
        </pc:sldMkLst>
        <pc:spChg chg="mod">
          <ac:chgData name="Douglas Martin" userId="2f233c73-e982-4686-a2f7-7fcacf256faf" providerId="ADAL" clId="{74D68E5B-02A9-44C6-AD27-E3C338ADBF26}" dt="2020-06-07T03:43:16.869" v="1301" actId="20577"/>
          <ac:spMkLst>
            <pc:docMk/>
            <pc:sldMk cId="4027643245" sldId="535"/>
            <ac:spMk id="2" creationId="{4A9D12C2-EB8F-4EC5-B4F2-909428E879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6/6/2020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6/6/2020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fontScale="90000"/>
          </a:bodyPr>
          <a:lstStyle/>
          <a:p>
            <a:r>
              <a:rPr lang="en-US" sz="16600" b="1" dirty="0">
                <a:solidFill>
                  <a:schemeClr val="bg1"/>
                </a:solidFill>
              </a:rPr>
              <a:t>AFTERMATH</a:t>
            </a:r>
            <a:br>
              <a:rPr lang="en-US" sz="9600" b="1" dirty="0"/>
            </a:br>
            <a:r>
              <a:rPr lang="en-US" dirty="0">
                <a:solidFill>
                  <a:schemeClr val="bg1"/>
                </a:solidFill>
              </a:rPr>
              <a:t> THE HOLINESS OF GOD</a:t>
            </a:r>
            <a:endParaRPr lang="en-US" sz="1380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387275" y="181957"/>
            <a:ext cx="11663082" cy="6801862"/>
          </a:xfrm>
          <a:prstGeom prst="rect">
            <a:avLst/>
          </a:prstGeom>
          <a:noFill/>
        </p:spPr>
        <p:txBody>
          <a:bodyPr wrap="square" rtlCol="0">
            <a:spAutoFit/>
          </a:bodyPr>
          <a:lstStyle/>
          <a:p>
            <a:r>
              <a:rPr lang="en-US" sz="5400" dirty="0">
                <a:solidFill>
                  <a:schemeClr val="bg1"/>
                </a:solidFill>
              </a:rPr>
              <a:t>rather, he made himself nothing by taking the very nature of a servant, being made in human likeness. And being found in appearance as a man, he humbled himself by becoming obedient to death— even death on a cross!</a:t>
            </a:r>
          </a:p>
          <a:p>
            <a:r>
              <a:rPr lang="en-US" sz="2000" dirty="0">
                <a:solidFill>
                  <a:schemeClr val="bg1"/>
                </a:solidFill>
              </a:rPr>
              <a:t>	</a:t>
            </a:r>
            <a:endParaRPr lang="en-US" sz="1200" dirty="0">
              <a:solidFill>
                <a:schemeClr val="bg1"/>
              </a:solidFill>
            </a:endParaRPr>
          </a:p>
          <a:p>
            <a:r>
              <a:rPr lang="en-US" sz="6000" dirty="0">
                <a:solidFill>
                  <a:schemeClr val="bg1"/>
                </a:solidFill>
              </a:rPr>
              <a:t>							P</a:t>
            </a:r>
            <a:r>
              <a:rPr lang="en-US" sz="4800" dirty="0">
                <a:solidFill>
                  <a:schemeClr val="bg1"/>
                </a:solidFill>
              </a:rPr>
              <a:t>hilippians 2:5-8</a:t>
            </a:r>
            <a:endParaRPr lang="en-US" sz="60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54147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893100"/>
          </a:xfrm>
          <a:prstGeom prst="rect">
            <a:avLst/>
          </a:prstGeom>
          <a:noFill/>
        </p:spPr>
        <p:txBody>
          <a:bodyPr wrap="square" rtlCol="0">
            <a:spAutoFit/>
          </a:bodyPr>
          <a:lstStyle/>
          <a:p>
            <a:pPr algn="ctr"/>
            <a:r>
              <a:rPr lang="en-US" sz="16600" dirty="0">
                <a:solidFill>
                  <a:schemeClr val="bg1"/>
                </a:solidFill>
              </a:rPr>
              <a:t>HUMILITY</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761B96A2-15ED-4E56-A184-434439F7D5C6}"/>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107617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334383" y="25360"/>
            <a:ext cx="11523233" cy="6832640"/>
          </a:xfrm>
          <a:prstGeom prst="rect">
            <a:avLst/>
          </a:prstGeom>
          <a:noFill/>
        </p:spPr>
        <p:txBody>
          <a:bodyPr wrap="square" rtlCol="0">
            <a:spAutoFit/>
          </a:bodyPr>
          <a:lstStyle/>
          <a:p>
            <a:r>
              <a:rPr lang="en-US" sz="5400" dirty="0">
                <a:solidFill>
                  <a:schemeClr val="bg1"/>
                </a:solidFill>
              </a:rPr>
              <a:t>How much more severely do you think someone deserves to be punished who has trampled the Son of God underfoot, who has treated as an unholy thing the blood of the covenant that sanctified them, and who has insulted the Spirit of grace?</a:t>
            </a:r>
            <a:endParaRPr lang="en-US" sz="6000" dirty="0">
              <a:solidFill>
                <a:schemeClr val="bg1"/>
              </a:solidFill>
            </a:endParaRPr>
          </a:p>
          <a:p>
            <a:r>
              <a:rPr lang="en-US" sz="6000" dirty="0">
                <a:solidFill>
                  <a:schemeClr val="bg1"/>
                </a:solidFill>
              </a:rPr>
              <a:t>							</a:t>
            </a:r>
            <a:r>
              <a:rPr lang="en-US" sz="4800" dirty="0">
                <a:solidFill>
                  <a:schemeClr val="bg1"/>
                </a:solidFill>
              </a:rPr>
              <a:t>Hebrews 10:29</a:t>
            </a:r>
            <a:endParaRPr lang="en-US" sz="6000" dirty="0">
              <a:solidFill>
                <a:schemeClr val="bg1"/>
              </a:solidFill>
            </a:endParaRPr>
          </a:p>
        </p:txBody>
      </p:sp>
    </p:spTree>
    <p:extLst>
      <p:ext uri="{BB962C8B-B14F-4D97-AF65-F5344CB8AC3E}">
        <p14:creationId xmlns:p14="http://schemas.microsoft.com/office/powerpoint/2010/main" val="107674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8778" y="305060"/>
            <a:ext cx="11523233" cy="6463308"/>
          </a:xfrm>
          <a:prstGeom prst="rect">
            <a:avLst/>
          </a:prstGeom>
          <a:noFill/>
        </p:spPr>
        <p:txBody>
          <a:bodyPr wrap="square" rtlCol="0">
            <a:spAutoFit/>
          </a:bodyPr>
          <a:lstStyle/>
          <a:p>
            <a:r>
              <a:rPr lang="en-US" sz="6000" dirty="0">
                <a:solidFill>
                  <a:schemeClr val="bg1"/>
                </a:solidFill>
              </a:rPr>
              <a:t>For it is by grace you have been saved, through faith—and this is not from yourselves, it is the gift of God—not by works, so that no one can boast.</a:t>
            </a:r>
          </a:p>
          <a:p>
            <a:endParaRPr lang="en-US" sz="5400" dirty="0">
              <a:solidFill>
                <a:schemeClr val="bg1"/>
              </a:solidFill>
            </a:endParaRPr>
          </a:p>
          <a:p>
            <a:r>
              <a:rPr lang="en-US" sz="6000" dirty="0">
                <a:solidFill>
                  <a:schemeClr val="bg1"/>
                </a:solidFill>
              </a:rPr>
              <a:t>							</a:t>
            </a:r>
            <a:r>
              <a:rPr lang="en-US" sz="4800" dirty="0">
                <a:solidFill>
                  <a:schemeClr val="bg1"/>
                </a:solidFill>
              </a:rPr>
              <a:t>Ephesians 2:8,9</a:t>
            </a:r>
            <a:endParaRPr lang="en-US" sz="6000" dirty="0">
              <a:solidFill>
                <a:schemeClr val="bg1"/>
              </a:solidFill>
            </a:endParaRPr>
          </a:p>
        </p:txBody>
      </p:sp>
    </p:spTree>
    <p:extLst>
      <p:ext uri="{BB962C8B-B14F-4D97-AF65-F5344CB8AC3E}">
        <p14:creationId xmlns:p14="http://schemas.microsoft.com/office/powerpoint/2010/main" val="349305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462213"/>
          </a:xfrm>
          <a:prstGeom prst="rect">
            <a:avLst/>
          </a:prstGeom>
          <a:noFill/>
        </p:spPr>
        <p:txBody>
          <a:bodyPr wrap="square" rtlCol="0">
            <a:spAutoFit/>
          </a:bodyPr>
          <a:lstStyle/>
          <a:p>
            <a:pPr algn="ctr"/>
            <a:r>
              <a:rPr lang="en-US" sz="13800" dirty="0">
                <a:solidFill>
                  <a:schemeClr val="bg1"/>
                </a:solidFill>
              </a:rPr>
              <a:t>GRACE</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6748F70F-E681-4F0E-B211-9BDB8C99AAF7}"/>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213908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9675" y="1184712"/>
            <a:ext cx="11327802" cy="4031873"/>
          </a:xfrm>
          <a:prstGeom prst="rect">
            <a:avLst/>
          </a:prstGeom>
          <a:noFill/>
        </p:spPr>
        <p:txBody>
          <a:bodyPr wrap="square" rtlCol="0">
            <a:spAutoFit/>
          </a:bodyPr>
          <a:lstStyle/>
          <a:p>
            <a:r>
              <a:rPr lang="en-US" sz="6000" dirty="0">
                <a:solidFill>
                  <a:schemeClr val="bg1"/>
                </a:solidFill>
              </a:rPr>
              <a:t>There is a way that appears to be right, but in the end it leads to death.</a:t>
            </a:r>
          </a:p>
          <a:p>
            <a:r>
              <a:rPr lang="en-US" sz="6000" dirty="0">
                <a:solidFill>
                  <a:schemeClr val="bg1"/>
                </a:solidFill>
              </a:rPr>
              <a:t>							Proverbs 14:12</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92396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9675" y="1184712"/>
            <a:ext cx="11327802" cy="4031873"/>
          </a:xfrm>
          <a:prstGeom prst="rect">
            <a:avLst/>
          </a:prstGeom>
          <a:noFill/>
        </p:spPr>
        <p:txBody>
          <a:bodyPr wrap="square" rtlCol="0">
            <a:spAutoFit/>
          </a:bodyPr>
          <a:lstStyle/>
          <a:p>
            <a:r>
              <a:rPr lang="en-US" sz="6000" dirty="0">
                <a:solidFill>
                  <a:schemeClr val="bg1"/>
                </a:solidFill>
              </a:rPr>
              <a:t>There is a way that appears to be right, but in the end it leads to death.</a:t>
            </a:r>
          </a:p>
          <a:p>
            <a:r>
              <a:rPr lang="en-US" sz="6000" dirty="0">
                <a:solidFill>
                  <a:schemeClr val="bg1"/>
                </a:solidFill>
              </a:rPr>
              <a:t>							Proverbs 14:12</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4090710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56138"/>
            <a:ext cx="11327802" cy="6801862"/>
          </a:xfrm>
          <a:prstGeom prst="rect">
            <a:avLst/>
          </a:prstGeom>
          <a:noFill/>
        </p:spPr>
        <p:txBody>
          <a:bodyPr wrap="square" rtlCol="0">
            <a:spAutoFit/>
          </a:bodyPr>
          <a:lstStyle/>
          <a:p>
            <a:r>
              <a:rPr lang="en-US" sz="6000" dirty="0">
                <a:solidFill>
                  <a:schemeClr val="bg1"/>
                </a:solidFill>
              </a:rPr>
              <a:t>I keep asking that the God of our Lord Jesus Christ, the glorious Father, may give you the Spirit of wisdom and revelation, so that you may know him better.</a:t>
            </a:r>
          </a:p>
          <a:p>
            <a:endParaRPr lang="en-US" sz="6000" dirty="0">
              <a:solidFill>
                <a:schemeClr val="bg1"/>
              </a:solidFill>
            </a:endParaRPr>
          </a:p>
          <a:p>
            <a:r>
              <a:rPr lang="en-US" sz="6000" dirty="0">
                <a:solidFill>
                  <a:schemeClr val="bg1"/>
                </a:solidFill>
              </a:rPr>
              <a:t>							Ephesians 1:17</a:t>
            </a:r>
            <a:endParaRPr lang="en-US" sz="1600" dirty="0">
              <a:solidFill>
                <a:schemeClr val="bg1"/>
              </a:solidFill>
            </a:endParaRPr>
          </a:p>
        </p:txBody>
      </p:sp>
    </p:spTree>
    <p:extLst>
      <p:ext uri="{BB962C8B-B14F-4D97-AF65-F5344CB8AC3E}">
        <p14:creationId xmlns:p14="http://schemas.microsoft.com/office/powerpoint/2010/main" val="199507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42507" y="2776844"/>
            <a:ext cx="10314791" cy="1569660"/>
          </a:xfrm>
          <a:prstGeom prst="rect">
            <a:avLst/>
          </a:prstGeom>
          <a:noFill/>
        </p:spPr>
        <p:txBody>
          <a:bodyPr wrap="square" rtlCol="0">
            <a:spAutoFit/>
          </a:bodyPr>
          <a:lstStyle/>
          <a:p>
            <a:pPr algn="ctr"/>
            <a:r>
              <a:rPr lang="en-US" sz="8000" dirty="0">
                <a:solidFill>
                  <a:schemeClr val="bg1"/>
                </a:solidFill>
              </a:rPr>
              <a:t>WISDOM/REVELATION</a:t>
            </a:r>
            <a:r>
              <a:rPr lang="en-US" sz="5400" dirty="0">
                <a:solidFill>
                  <a:schemeClr val="bg1"/>
                </a:solidFill>
              </a:rPr>
              <a:t>	</a:t>
            </a:r>
            <a:endParaRPr lang="en-US" sz="12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E3EE5892-9A3F-4FD2-88BC-27D59F6EFD26}"/>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406612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1940230"/>
            <a:ext cx="11327802" cy="3477875"/>
          </a:xfrm>
          <a:prstGeom prst="rect">
            <a:avLst/>
          </a:prstGeom>
          <a:noFill/>
        </p:spPr>
        <p:txBody>
          <a:bodyPr wrap="square" rtlCol="0">
            <a:spAutoFit/>
          </a:bodyPr>
          <a:lstStyle/>
          <a:p>
            <a:pPr lvl="0"/>
            <a:r>
              <a:rPr lang="en-US" sz="6000" dirty="0">
                <a:solidFill>
                  <a:prstClr val="white"/>
                </a:solidFill>
              </a:rPr>
              <a:t>Righteousness exalts a nation, but sin condemns any people.</a:t>
            </a:r>
          </a:p>
          <a:p>
            <a:pPr lvl="0"/>
            <a:r>
              <a:rPr lang="en-US" sz="4000" dirty="0">
                <a:solidFill>
                  <a:prstClr val="white"/>
                </a:solidFill>
              </a:rPr>
              <a:t>						</a:t>
            </a:r>
          </a:p>
          <a:p>
            <a:pPr lvl="0"/>
            <a:r>
              <a:rPr lang="en-US" sz="4000" dirty="0">
                <a:solidFill>
                  <a:prstClr val="white"/>
                </a:solidFill>
              </a:rPr>
              <a:t>							</a:t>
            </a:r>
            <a:r>
              <a:rPr lang="en-US" sz="6000" dirty="0">
                <a:solidFill>
                  <a:prstClr val="white"/>
                </a:solidFill>
              </a:rPr>
              <a:t>Proverbs 14:23</a:t>
            </a:r>
            <a:endParaRPr lang="en-US" sz="4000" dirty="0">
              <a:solidFill>
                <a:prstClr val="white"/>
              </a:solidFill>
            </a:endParaRPr>
          </a:p>
        </p:txBody>
      </p:sp>
    </p:spTree>
    <p:extLst>
      <p:ext uri="{BB962C8B-B14F-4D97-AF65-F5344CB8AC3E}">
        <p14:creationId xmlns:p14="http://schemas.microsoft.com/office/powerpoint/2010/main" val="267415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934067"/>
            <a:ext cx="11327802" cy="5170646"/>
          </a:xfrm>
          <a:prstGeom prst="rect">
            <a:avLst/>
          </a:prstGeom>
          <a:noFill/>
        </p:spPr>
        <p:txBody>
          <a:bodyPr wrap="square" rtlCol="0">
            <a:spAutoFit/>
          </a:bodyPr>
          <a:lstStyle/>
          <a:p>
            <a:r>
              <a:rPr lang="en-US" sz="6600" dirty="0">
                <a:solidFill>
                  <a:schemeClr val="bg1"/>
                </a:solidFill>
              </a:rPr>
              <a:t>“Make every effort to live in peace with everyone and to be holy; without holiness no one will see the Lord.”</a:t>
            </a:r>
          </a:p>
          <a:p>
            <a:r>
              <a:rPr lang="en-US" sz="6600" dirty="0">
                <a:solidFill>
                  <a:schemeClr val="bg1"/>
                </a:solidFill>
              </a:rPr>
              <a:t>						Hebrews 12:14</a:t>
            </a:r>
          </a:p>
        </p:txBody>
      </p:sp>
    </p:spTree>
    <p:extLst>
      <p:ext uri="{BB962C8B-B14F-4D97-AF65-F5344CB8AC3E}">
        <p14:creationId xmlns:p14="http://schemas.microsoft.com/office/powerpoint/2010/main" val="26915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36495" y="612844"/>
            <a:ext cx="11327802" cy="5632311"/>
          </a:xfrm>
          <a:prstGeom prst="rect">
            <a:avLst/>
          </a:prstGeom>
          <a:noFill/>
        </p:spPr>
        <p:txBody>
          <a:bodyPr wrap="square" rtlCol="0">
            <a:spAutoFit/>
          </a:bodyPr>
          <a:lstStyle/>
          <a:p>
            <a:pPr lvl="0"/>
            <a:r>
              <a:rPr lang="en-US" sz="5400" dirty="0">
                <a:solidFill>
                  <a:prstClr val="white"/>
                </a:solidFill>
              </a:rPr>
              <a:t>For I am not ashamed of the gospel, because it is the power of God that brings salvation to everyone who believes: first to the Jew, then to the Gentile. </a:t>
            </a:r>
          </a:p>
          <a:p>
            <a:pPr lvl="0"/>
            <a:r>
              <a:rPr lang="en-US" sz="3600" dirty="0">
                <a:solidFill>
                  <a:prstClr val="white"/>
                </a:solidFill>
              </a:rPr>
              <a:t>						</a:t>
            </a:r>
          </a:p>
          <a:p>
            <a:pPr lvl="0"/>
            <a:r>
              <a:rPr lang="en-US" sz="3600" dirty="0">
                <a:solidFill>
                  <a:prstClr val="white"/>
                </a:solidFill>
              </a:rPr>
              <a:t>						</a:t>
            </a:r>
            <a:r>
              <a:rPr lang="en-US" sz="5400" dirty="0">
                <a:solidFill>
                  <a:prstClr val="white"/>
                </a:solidFill>
              </a:rPr>
              <a:t>Romans 1:16,17</a:t>
            </a:r>
            <a:endParaRPr lang="en-US" sz="3600" dirty="0">
              <a:solidFill>
                <a:prstClr val="white"/>
              </a:solidFill>
            </a:endParaRPr>
          </a:p>
        </p:txBody>
      </p:sp>
    </p:spTree>
    <p:extLst>
      <p:ext uri="{BB962C8B-B14F-4D97-AF65-F5344CB8AC3E}">
        <p14:creationId xmlns:p14="http://schemas.microsoft.com/office/powerpoint/2010/main" val="345311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612844"/>
            <a:ext cx="11327802" cy="5632311"/>
          </a:xfrm>
          <a:prstGeom prst="rect">
            <a:avLst/>
          </a:prstGeom>
          <a:noFill/>
        </p:spPr>
        <p:txBody>
          <a:bodyPr wrap="square" rtlCol="0">
            <a:spAutoFit/>
          </a:bodyPr>
          <a:lstStyle/>
          <a:p>
            <a:pPr lvl="0"/>
            <a:r>
              <a:rPr lang="en-US" sz="5400" dirty="0">
                <a:solidFill>
                  <a:prstClr val="white"/>
                </a:solidFill>
              </a:rPr>
              <a:t>For in the gospel the righteousness of God is revealed—a righteousness that is by faith from first to last, just as it is written: “The righteous will live by faith.”</a:t>
            </a:r>
          </a:p>
          <a:p>
            <a:pPr lvl="0"/>
            <a:r>
              <a:rPr lang="en-US" sz="3600" dirty="0">
                <a:solidFill>
                  <a:prstClr val="white"/>
                </a:solidFill>
              </a:rPr>
              <a:t>						</a:t>
            </a:r>
          </a:p>
          <a:p>
            <a:pPr lvl="0"/>
            <a:r>
              <a:rPr lang="en-US" sz="3600" dirty="0">
                <a:solidFill>
                  <a:prstClr val="white"/>
                </a:solidFill>
              </a:rPr>
              <a:t>						</a:t>
            </a:r>
            <a:r>
              <a:rPr lang="en-US" sz="5400" dirty="0">
                <a:solidFill>
                  <a:prstClr val="white"/>
                </a:solidFill>
              </a:rPr>
              <a:t>Romans 1:16,17</a:t>
            </a:r>
            <a:endParaRPr lang="en-US" sz="3600" dirty="0">
              <a:solidFill>
                <a:prstClr val="white"/>
              </a:solidFill>
            </a:endParaRPr>
          </a:p>
        </p:txBody>
      </p:sp>
    </p:spTree>
    <p:extLst>
      <p:ext uri="{BB962C8B-B14F-4D97-AF65-F5344CB8AC3E}">
        <p14:creationId xmlns:p14="http://schemas.microsoft.com/office/powerpoint/2010/main" val="385029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dirty="0">
                <a:solidFill>
                  <a:schemeClr val="bg1"/>
                </a:solidFill>
              </a:rPr>
              <a:t>RIGHTEOUSNESS</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5705C542-DA0A-4472-9F05-CC8308EAB813}"/>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117865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093976"/>
          </a:xfrm>
          <a:prstGeom prst="rect">
            <a:avLst/>
          </a:prstGeom>
          <a:noFill/>
        </p:spPr>
        <p:txBody>
          <a:bodyPr wrap="square" rtlCol="0">
            <a:spAutoFit/>
          </a:bodyPr>
          <a:lstStyle/>
          <a:p>
            <a:pPr lvl="0"/>
            <a:r>
              <a:rPr lang="en-US" sz="4800" dirty="0">
                <a:solidFill>
                  <a:prstClr val="white"/>
                </a:solidFill>
              </a:rPr>
              <a:t>This is the verdict: Light has come into the world, but people loved darkness instead of light because their deeds were evil. Everyone who does evil hates the light, and will not come into the light for fear that their deeds will be exposed. </a:t>
            </a:r>
          </a:p>
          <a:p>
            <a:pPr lvl="0"/>
            <a:r>
              <a:rPr lang="en-US" sz="4800" dirty="0">
                <a:solidFill>
                  <a:prstClr val="white"/>
                </a:solidFill>
              </a:rPr>
              <a:t>						</a:t>
            </a:r>
          </a:p>
          <a:p>
            <a:pPr lvl="0"/>
            <a:r>
              <a:rPr lang="en-US" sz="4800" dirty="0">
                <a:solidFill>
                  <a:prstClr val="white"/>
                </a:solidFill>
              </a:rPr>
              <a:t>								</a:t>
            </a:r>
            <a:r>
              <a:rPr lang="en-US" sz="5400" dirty="0">
                <a:solidFill>
                  <a:prstClr val="white"/>
                </a:solidFill>
              </a:rPr>
              <a:t>John 3:19-21</a:t>
            </a:r>
          </a:p>
        </p:txBody>
      </p:sp>
    </p:spTree>
    <p:extLst>
      <p:ext uri="{BB962C8B-B14F-4D97-AF65-F5344CB8AC3E}">
        <p14:creationId xmlns:p14="http://schemas.microsoft.com/office/powerpoint/2010/main" val="98861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278642"/>
          </a:xfrm>
          <a:prstGeom prst="rect">
            <a:avLst/>
          </a:prstGeom>
          <a:noFill/>
        </p:spPr>
        <p:txBody>
          <a:bodyPr wrap="square" rtlCol="0">
            <a:spAutoFit/>
          </a:bodyPr>
          <a:lstStyle/>
          <a:p>
            <a:pPr lvl="0"/>
            <a:r>
              <a:rPr lang="en-US" sz="6000" dirty="0">
                <a:solidFill>
                  <a:prstClr val="white"/>
                </a:solidFill>
              </a:rPr>
              <a:t>But whoever lives by the </a:t>
            </a:r>
            <a:r>
              <a:rPr lang="en-US" sz="6000" u="sng" dirty="0">
                <a:solidFill>
                  <a:prstClr val="white"/>
                </a:solidFill>
              </a:rPr>
              <a:t>truth</a:t>
            </a:r>
            <a:r>
              <a:rPr lang="en-US" sz="6000" dirty="0">
                <a:solidFill>
                  <a:prstClr val="white"/>
                </a:solidFill>
              </a:rPr>
              <a:t> comes into the light, so that it may be seen plainly that what they have done has been done in the sight of God.</a:t>
            </a:r>
          </a:p>
          <a:p>
            <a:pPr lvl="0"/>
            <a:r>
              <a:rPr lang="en-US" sz="4800" dirty="0">
                <a:solidFill>
                  <a:prstClr val="white"/>
                </a:solidFill>
              </a:rPr>
              <a:t>						</a:t>
            </a:r>
          </a:p>
          <a:p>
            <a:pPr lvl="0"/>
            <a:r>
              <a:rPr lang="en-US" sz="4800" dirty="0">
                <a:solidFill>
                  <a:prstClr val="white"/>
                </a:solidFill>
              </a:rPr>
              <a:t>								</a:t>
            </a:r>
            <a:r>
              <a:rPr lang="en-US" sz="5400" dirty="0">
                <a:solidFill>
                  <a:prstClr val="white"/>
                </a:solidFill>
              </a:rPr>
              <a:t>John 3:19-21</a:t>
            </a:r>
          </a:p>
        </p:txBody>
      </p:sp>
    </p:spTree>
    <p:extLst>
      <p:ext uri="{BB962C8B-B14F-4D97-AF65-F5344CB8AC3E}">
        <p14:creationId xmlns:p14="http://schemas.microsoft.com/office/powerpoint/2010/main" val="208838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093976"/>
          </a:xfrm>
          <a:prstGeom prst="rect">
            <a:avLst/>
          </a:prstGeom>
          <a:noFill/>
        </p:spPr>
        <p:txBody>
          <a:bodyPr wrap="square" rtlCol="0">
            <a:spAutoFit/>
          </a:bodyPr>
          <a:lstStyle/>
          <a:p>
            <a:pPr lvl="0"/>
            <a:r>
              <a:rPr lang="en-US" sz="4800" dirty="0">
                <a:solidFill>
                  <a:prstClr val="white"/>
                </a:solidFill>
              </a:rPr>
              <a:t>“I have much more to say to you, more than you can now bear. But when he, the Spirit of truth, comes, he will guide you into all the truth. He will not speak on his own; he will speak only what he hears, and he will tell you what is yet to come.</a:t>
            </a:r>
          </a:p>
          <a:p>
            <a:pPr lvl="0"/>
            <a:r>
              <a:rPr lang="en-US" sz="4800" dirty="0">
                <a:solidFill>
                  <a:prstClr val="white"/>
                </a:solidFill>
              </a:rPr>
              <a:t>						</a:t>
            </a:r>
          </a:p>
          <a:p>
            <a:pPr lvl="0"/>
            <a:r>
              <a:rPr lang="en-US" sz="4800" dirty="0">
                <a:solidFill>
                  <a:prstClr val="white"/>
                </a:solidFill>
              </a:rPr>
              <a:t>							</a:t>
            </a:r>
            <a:r>
              <a:rPr lang="en-US" sz="5400" dirty="0">
                <a:solidFill>
                  <a:prstClr val="white"/>
                </a:solidFill>
              </a:rPr>
              <a:t>John 16:12-13</a:t>
            </a:r>
          </a:p>
        </p:txBody>
      </p:sp>
    </p:spTree>
    <p:extLst>
      <p:ext uri="{BB962C8B-B14F-4D97-AF65-F5344CB8AC3E}">
        <p14:creationId xmlns:p14="http://schemas.microsoft.com/office/powerpoint/2010/main" val="2781353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51344"/>
            <a:ext cx="11327802" cy="5355312"/>
          </a:xfrm>
          <a:prstGeom prst="rect">
            <a:avLst/>
          </a:prstGeom>
          <a:noFill/>
        </p:spPr>
        <p:txBody>
          <a:bodyPr wrap="square" rtlCol="0">
            <a:spAutoFit/>
          </a:bodyPr>
          <a:lstStyle/>
          <a:p>
            <a:pPr lvl="0"/>
            <a:r>
              <a:rPr lang="en-US" sz="6000" dirty="0">
                <a:solidFill>
                  <a:prstClr val="white"/>
                </a:solidFill>
              </a:rPr>
              <a:t>Jesus answered, “I am the way and the truth and the life. No one comes to the Father except through me.</a:t>
            </a:r>
          </a:p>
          <a:p>
            <a:pPr lvl="0"/>
            <a:r>
              <a:rPr lang="en-US" sz="4800" dirty="0">
                <a:solidFill>
                  <a:prstClr val="white"/>
                </a:solidFill>
              </a:rPr>
              <a:t>						</a:t>
            </a:r>
          </a:p>
          <a:p>
            <a:pPr lvl="0"/>
            <a:r>
              <a:rPr lang="en-US" sz="4800" dirty="0">
                <a:solidFill>
                  <a:prstClr val="white"/>
                </a:solidFill>
              </a:rPr>
              <a:t>								</a:t>
            </a:r>
            <a:r>
              <a:rPr lang="en-US" sz="5400" dirty="0">
                <a:solidFill>
                  <a:prstClr val="white"/>
                </a:solidFill>
              </a:rPr>
              <a:t>John 14:6</a:t>
            </a:r>
          </a:p>
        </p:txBody>
      </p:sp>
    </p:spTree>
    <p:extLst>
      <p:ext uri="{BB962C8B-B14F-4D97-AF65-F5344CB8AC3E}">
        <p14:creationId xmlns:p14="http://schemas.microsoft.com/office/powerpoint/2010/main" val="4090318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60437" y="2411084"/>
            <a:ext cx="10314791" cy="1815882"/>
          </a:xfrm>
          <a:prstGeom prst="rect">
            <a:avLst/>
          </a:prstGeom>
          <a:noFill/>
        </p:spPr>
        <p:txBody>
          <a:bodyPr wrap="square" rtlCol="0">
            <a:spAutoFit/>
          </a:bodyPr>
          <a:lstStyle/>
          <a:p>
            <a:pPr algn="ctr"/>
            <a:r>
              <a:rPr lang="en-US" sz="9600" dirty="0">
                <a:solidFill>
                  <a:schemeClr val="bg1"/>
                </a:solidFill>
              </a:rPr>
              <a:t>TRUTH</a:t>
            </a:r>
            <a:endParaRPr lang="en-US" sz="1600" dirty="0">
              <a:solidFill>
                <a:schemeClr val="bg1"/>
              </a:solidFill>
            </a:endParaRPr>
          </a:p>
          <a:p>
            <a:endParaRPr lang="en-US" sz="1600" dirty="0">
              <a:solidFill>
                <a:schemeClr val="bg1"/>
              </a:solidFill>
            </a:endParaRPr>
          </a:p>
        </p:txBody>
      </p:sp>
      <p:sp>
        <p:nvSpPr>
          <p:cNvPr id="4" name="TextBox 3">
            <a:extLst>
              <a:ext uri="{FF2B5EF4-FFF2-40B4-BE49-F238E27FC236}">
                <a16:creationId xmlns:a16="http://schemas.microsoft.com/office/drawing/2014/main" id="{FCFF8BFD-9CB7-44C4-8518-8C50CA8AA0FA}"/>
              </a:ext>
            </a:extLst>
          </p:cNvPr>
          <p:cNvSpPr txBox="1"/>
          <p:nvPr/>
        </p:nvSpPr>
        <p:spPr>
          <a:xfrm>
            <a:off x="550433" y="5352603"/>
            <a:ext cx="1775011" cy="1200329"/>
          </a:xfrm>
          <a:prstGeom prst="rect">
            <a:avLst/>
          </a:prstGeom>
          <a:noFill/>
        </p:spPr>
        <p:txBody>
          <a:bodyPr wrap="square" rtlCol="0">
            <a:spAutoFit/>
          </a:bodyPr>
          <a:lstStyle/>
          <a:p>
            <a:r>
              <a:rPr lang="en-US" sz="7200"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786266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278642"/>
          </a:xfrm>
          <a:prstGeom prst="rect">
            <a:avLst/>
          </a:prstGeom>
          <a:noFill/>
        </p:spPr>
        <p:txBody>
          <a:bodyPr wrap="square" rtlCol="0">
            <a:spAutoFit/>
          </a:bodyPr>
          <a:lstStyle/>
          <a:p>
            <a:pPr lvl="0"/>
            <a:r>
              <a:rPr lang="en-US" sz="5400" dirty="0">
                <a:solidFill>
                  <a:prstClr val="white"/>
                </a:solidFill>
              </a:rPr>
              <a:t>To the Jews who had believed him, Jesus said, “If you hold to my teaching, you are really my disciples. Then you will know the truth, and the truth will set you free.”</a:t>
            </a:r>
          </a:p>
          <a:p>
            <a:pPr lvl="0"/>
            <a:r>
              <a:rPr lang="en-US" sz="6600" dirty="0">
                <a:solidFill>
                  <a:prstClr val="white"/>
                </a:solidFill>
              </a:rPr>
              <a:t>		</a:t>
            </a:r>
          </a:p>
          <a:p>
            <a:pPr lvl="0"/>
            <a:r>
              <a:rPr lang="en-US" sz="6600" dirty="0">
                <a:solidFill>
                  <a:prstClr val="white"/>
                </a:solidFill>
              </a:rPr>
              <a:t>							John 8:32</a:t>
            </a:r>
          </a:p>
        </p:txBody>
      </p:sp>
    </p:spTree>
    <p:extLst>
      <p:ext uri="{BB962C8B-B14F-4D97-AF65-F5344CB8AC3E}">
        <p14:creationId xmlns:p14="http://schemas.microsoft.com/office/powerpoint/2010/main" val="185904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842950"/>
            <a:ext cx="11327802" cy="5447645"/>
          </a:xfrm>
          <a:prstGeom prst="rect">
            <a:avLst/>
          </a:prstGeom>
          <a:noFill/>
        </p:spPr>
        <p:txBody>
          <a:bodyPr wrap="square" rtlCol="0">
            <a:spAutoFit/>
          </a:bodyPr>
          <a:lstStyle/>
          <a:p>
            <a:pPr lvl="0"/>
            <a:r>
              <a:rPr lang="en-US" sz="5400" dirty="0">
                <a:solidFill>
                  <a:prstClr val="white"/>
                </a:solidFill>
              </a:rPr>
              <a:t>But whenever anyone turns to the Lord, the veil is taken away. Now the Lord is the Spirit, and where the Spirit of the Lord is, there is freedom.</a:t>
            </a:r>
          </a:p>
          <a:p>
            <a:pPr lvl="0"/>
            <a:r>
              <a:rPr lang="en-US" sz="6600" dirty="0">
                <a:solidFill>
                  <a:prstClr val="white"/>
                </a:solidFill>
              </a:rPr>
              <a:t>		</a:t>
            </a:r>
          </a:p>
          <a:p>
            <a:pPr lvl="0"/>
            <a:r>
              <a:rPr lang="en-US" sz="6600" dirty="0">
                <a:solidFill>
                  <a:prstClr val="white"/>
                </a:solidFill>
              </a:rPr>
              <a:t>							2 Cor 3:16,17</a:t>
            </a:r>
          </a:p>
        </p:txBody>
      </p:sp>
    </p:spTree>
    <p:extLst>
      <p:ext uri="{BB962C8B-B14F-4D97-AF65-F5344CB8AC3E}">
        <p14:creationId xmlns:p14="http://schemas.microsoft.com/office/powerpoint/2010/main" val="361826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934067"/>
            <a:ext cx="11327802" cy="5170646"/>
          </a:xfrm>
          <a:prstGeom prst="rect">
            <a:avLst/>
          </a:prstGeom>
          <a:noFill/>
        </p:spPr>
        <p:txBody>
          <a:bodyPr wrap="square" rtlCol="0">
            <a:spAutoFit/>
          </a:bodyPr>
          <a:lstStyle/>
          <a:p>
            <a:r>
              <a:rPr lang="en-US" sz="6600" dirty="0">
                <a:solidFill>
                  <a:schemeClr val="bg1"/>
                </a:solidFill>
              </a:rPr>
              <a:t>But just as he who called you is holy, so be holy in all you do; for it is written: “Be holy, because I am holy.”</a:t>
            </a:r>
          </a:p>
          <a:p>
            <a:r>
              <a:rPr lang="en-US" sz="6600" dirty="0">
                <a:solidFill>
                  <a:schemeClr val="bg1"/>
                </a:solidFill>
              </a:rPr>
              <a:t>						1 Peter 1:15,16</a:t>
            </a:r>
          </a:p>
        </p:txBody>
      </p:sp>
    </p:spTree>
    <p:extLst>
      <p:ext uri="{BB962C8B-B14F-4D97-AF65-F5344CB8AC3E}">
        <p14:creationId xmlns:p14="http://schemas.microsoft.com/office/powerpoint/2010/main" val="65886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05177"/>
            <a:ext cx="11327802" cy="5447645"/>
          </a:xfrm>
          <a:prstGeom prst="rect">
            <a:avLst/>
          </a:prstGeom>
          <a:noFill/>
        </p:spPr>
        <p:txBody>
          <a:bodyPr wrap="square" rtlCol="0">
            <a:spAutoFit/>
          </a:bodyPr>
          <a:lstStyle/>
          <a:p>
            <a:pPr lvl="0"/>
            <a:r>
              <a:rPr lang="en-US" sz="5400" dirty="0">
                <a:solidFill>
                  <a:prstClr val="white"/>
                </a:solidFill>
              </a:rPr>
              <a:t>It is for freedom that Christ has set us free. Stand firm, then, and do not let yourselves be burdened again by a yoke of slavery.</a:t>
            </a:r>
          </a:p>
          <a:p>
            <a:pPr lvl="0"/>
            <a:r>
              <a:rPr lang="en-US" sz="6600" dirty="0">
                <a:solidFill>
                  <a:prstClr val="white"/>
                </a:solidFill>
              </a:rPr>
              <a:t>		</a:t>
            </a:r>
          </a:p>
          <a:p>
            <a:pPr lvl="0"/>
            <a:r>
              <a:rPr lang="en-US" sz="6600" dirty="0">
                <a:solidFill>
                  <a:prstClr val="white"/>
                </a:solidFill>
              </a:rPr>
              <a:t>							Galatians 5:1</a:t>
            </a:r>
          </a:p>
        </p:txBody>
      </p:sp>
    </p:spTree>
    <p:extLst>
      <p:ext uri="{BB962C8B-B14F-4D97-AF65-F5344CB8AC3E}">
        <p14:creationId xmlns:p14="http://schemas.microsoft.com/office/powerpoint/2010/main" val="71112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42102" y="2604722"/>
            <a:ext cx="10314791" cy="1815882"/>
          </a:xfrm>
          <a:prstGeom prst="rect">
            <a:avLst/>
          </a:prstGeom>
          <a:noFill/>
        </p:spPr>
        <p:txBody>
          <a:bodyPr wrap="square" rtlCol="0">
            <a:spAutoFit/>
          </a:bodyPr>
          <a:lstStyle/>
          <a:p>
            <a:pPr algn="ctr"/>
            <a:r>
              <a:rPr lang="en-US" sz="9600" dirty="0">
                <a:solidFill>
                  <a:schemeClr val="bg1"/>
                </a:solidFill>
              </a:rPr>
              <a:t>FREEDOM</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1608763B-9658-46C0-A452-948D5327CD9D}"/>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175751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65585" y="270312"/>
            <a:ext cx="10314791" cy="5324535"/>
          </a:xfrm>
          <a:prstGeom prst="rect">
            <a:avLst/>
          </a:prstGeom>
          <a:noFill/>
        </p:spPr>
        <p:txBody>
          <a:bodyPr wrap="square" rtlCol="0">
            <a:spAutoFit/>
          </a:bodyPr>
          <a:lstStyle/>
          <a:p>
            <a:pPr algn="ctr"/>
            <a:endParaRPr lang="en-US" sz="5400" dirty="0">
              <a:solidFill>
                <a:schemeClr val="bg1"/>
              </a:solidFill>
            </a:endParaRPr>
          </a:p>
          <a:p>
            <a:pPr algn="ctr"/>
            <a:r>
              <a:rPr lang="en-US" sz="4400" dirty="0">
                <a:solidFill>
                  <a:schemeClr val="bg1"/>
                </a:solidFill>
              </a:rPr>
              <a:t>In the AFTERMATH we are aware of the holes, failures, errors, and wickedness in humanity.  The only answer for this is</a:t>
            </a:r>
          </a:p>
          <a:p>
            <a:pPr algn="ctr"/>
            <a:endParaRPr lang="en-US" sz="4400" dirty="0">
              <a:solidFill>
                <a:schemeClr val="bg1"/>
              </a:solidFill>
            </a:endParaRPr>
          </a:p>
          <a:p>
            <a:pPr algn="ctr"/>
            <a:endParaRPr lang="en-US" sz="4400" dirty="0">
              <a:solidFill>
                <a:schemeClr val="bg1"/>
              </a:solidFill>
            </a:endParaRPr>
          </a:p>
          <a:p>
            <a:pPr algn="ctr"/>
            <a:r>
              <a:rPr lang="en-US" sz="4400" dirty="0">
                <a:solidFill>
                  <a:schemeClr val="bg1"/>
                </a:solidFill>
              </a:rPr>
              <a:t> </a:t>
            </a:r>
            <a:r>
              <a:rPr lang="en-US" sz="6600" dirty="0">
                <a:solidFill>
                  <a:schemeClr val="bg1"/>
                </a:solidFill>
              </a:rPr>
              <a:t>HOLINESS</a:t>
            </a:r>
            <a:endParaRPr lang="en-US" sz="1600" dirty="0">
              <a:solidFill>
                <a:schemeClr val="bg1"/>
              </a:solidFill>
            </a:endParaRPr>
          </a:p>
        </p:txBody>
      </p:sp>
    </p:spTree>
    <p:extLst>
      <p:ext uri="{BB962C8B-B14F-4D97-AF65-F5344CB8AC3E}">
        <p14:creationId xmlns:p14="http://schemas.microsoft.com/office/powerpoint/2010/main" val="156214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65585" y="270312"/>
            <a:ext cx="10314791" cy="5663089"/>
          </a:xfrm>
          <a:prstGeom prst="rect">
            <a:avLst/>
          </a:prstGeom>
          <a:noFill/>
        </p:spPr>
        <p:txBody>
          <a:bodyPr wrap="square" rtlCol="0">
            <a:spAutoFit/>
          </a:bodyPr>
          <a:lstStyle/>
          <a:p>
            <a:pPr algn="ctr"/>
            <a:endParaRPr lang="en-US" sz="5400" dirty="0">
              <a:solidFill>
                <a:schemeClr val="bg1"/>
              </a:solidFill>
            </a:endParaRPr>
          </a:p>
          <a:p>
            <a:pPr algn="ctr"/>
            <a:r>
              <a:rPr lang="en-US" sz="4400" dirty="0">
                <a:solidFill>
                  <a:schemeClr val="bg1"/>
                </a:solidFill>
              </a:rPr>
              <a:t>LOVE – agape instead of </a:t>
            </a:r>
            <a:r>
              <a:rPr lang="en-US" sz="4400" dirty="0" err="1">
                <a:solidFill>
                  <a:schemeClr val="bg1"/>
                </a:solidFill>
              </a:rPr>
              <a:t>eros</a:t>
            </a:r>
            <a:endParaRPr lang="en-US" sz="4400" dirty="0">
              <a:solidFill>
                <a:schemeClr val="bg1"/>
              </a:solidFill>
            </a:endParaRPr>
          </a:p>
          <a:p>
            <a:pPr algn="ctr"/>
            <a:r>
              <a:rPr lang="en-US" sz="4400" dirty="0">
                <a:solidFill>
                  <a:schemeClr val="bg1"/>
                </a:solidFill>
              </a:rPr>
              <a:t>HUMILITY – looking for a foot to wash</a:t>
            </a:r>
          </a:p>
          <a:p>
            <a:pPr algn="ctr"/>
            <a:r>
              <a:rPr lang="en-US" sz="4400" dirty="0">
                <a:solidFill>
                  <a:schemeClr val="bg1"/>
                </a:solidFill>
              </a:rPr>
              <a:t>GRACE – the stuff of God</a:t>
            </a:r>
          </a:p>
          <a:p>
            <a:pPr algn="ctr"/>
            <a:r>
              <a:rPr lang="en-US" sz="4400" dirty="0">
                <a:solidFill>
                  <a:schemeClr val="bg1"/>
                </a:solidFill>
              </a:rPr>
              <a:t>WISDOM – the way God does things</a:t>
            </a:r>
          </a:p>
          <a:p>
            <a:pPr algn="ctr"/>
            <a:r>
              <a:rPr lang="en-US" sz="4400" dirty="0">
                <a:solidFill>
                  <a:schemeClr val="bg1"/>
                </a:solidFill>
              </a:rPr>
              <a:t>RIGHTEOUSNESS – right standing</a:t>
            </a:r>
          </a:p>
          <a:p>
            <a:pPr algn="ctr"/>
            <a:r>
              <a:rPr lang="en-US" sz="4400" dirty="0">
                <a:solidFill>
                  <a:schemeClr val="bg1"/>
                </a:solidFill>
              </a:rPr>
              <a:t>TRUTH – irreducible reality</a:t>
            </a:r>
          </a:p>
          <a:p>
            <a:pPr algn="ctr"/>
            <a:r>
              <a:rPr lang="en-US" sz="4400" dirty="0">
                <a:solidFill>
                  <a:schemeClr val="bg1"/>
                </a:solidFill>
              </a:rPr>
              <a:t>FREEDOM  - release</a:t>
            </a:r>
            <a:endParaRPr lang="en-US" sz="1600" dirty="0">
              <a:solidFill>
                <a:schemeClr val="bg1"/>
              </a:solidFill>
            </a:endParaRPr>
          </a:p>
        </p:txBody>
      </p:sp>
    </p:spTree>
    <p:extLst>
      <p:ext uri="{BB962C8B-B14F-4D97-AF65-F5344CB8AC3E}">
        <p14:creationId xmlns:p14="http://schemas.microsoft.com/office/powerpoint/2010/main" val="402764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70155" y="456402"/>
            <a:ext cx="11621845" cy="5632311"/>
          </a:xfrm>
          <a:prstGeom prst="rect">
            <a:avLst/>
          </a:prstGeom>
          <a:noFill/>
        </p:spPr>
        <p:txBody>
          <a:bodyPr wrap="square" rtlCol="0">
            <a:spAutoFit/>
          </a:bodyPr>
          <a:lstStyle/>
          <a:p>
            <a:r>
              <a:rPr lang="en-US" sz="5400" dirty="0">
                <a:solidFill>
                  <a:schemeClr val="bg1"/>
                </a:solidFill>
              </a:rPr>
              <a:t>HOLINESS is one of the most misunderstood concepts of the whole Bible.</a:t>
            </a:r>
          </a:p>
          <a:p>
            <a:endParaRPr lang="en-US" sz="3600" dirty="0">
              <a:solidFill>
                <a:schemeClr val="bg1"/>
              </a:solidFill>
            </a:endParaRPr>
          </a:p>
          <a:p>
            <a:r>
              <a:rPr lang="en-US" sz="5400" i="1" dirty="0">
                <a:solidFill>
                  <a:schemeClr val="bg1"/>
                </a:solidFill>
              </a:rPr>
              <a:t>“  A quality that characterizes deity and at times humans or objects.  The precise nature of this quality is disputed”</a:t>
            </a:r>
          </a:p>
        </p:txBody>
      </p:sp>
    </p:spTree>
    <p:extLst>
      <p:ext uri="{BB962C8B-B14F-4D97-AF65-F5344CB8AC3E}">
        <p14:creationId xmlns:p14="http://schemas.microsoft.com/office/powerpoint/2010/main" val="260436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9675" y="622096"/>
            <a:ext cx="11327802" cy="5262979"/>
          </a:xfrm>
          <a:prstGeom prst="rect">
            <a:avLst/>
          </a:prstGeom>
          <a:noFill/>
        </p:spPr>
        <p:txBody>
          <a:bodyPr wrap="square" rtlCol="0">
            <a:spAutoFit/>
          </a:bodyPr>
          <a:lstStyle/>
          <a:p>
            <a:r>
              <a:rPr lang="en-US" sz="5400" dirty="0">
                <a:solidFill>
                  <a:schemeClr val="bg1"/>
                </a:solidFill>
              </a:rPr>
              <a:t>From the throne came flashes of lightning, rumblings and peals of thunder. In front of the throne, seven lamps were blazing. These are the seven spirits of God.</a:t>
            </a:r>
          </a:p>
          <a:p>
            <a:r>
              <a:rPr lang="en-US" sz="6600" dirty="0">
                <a:solidFill>
                  <a:schemeClr val="bg1"/>
                </a:solidFill>
              </a:rPr>
              <a:t>						Revelation 4:5</a:t>
            </a:r>
          </a:p>
        </p:txBody>
      </p:sp>
    </p:spTree>
    <p:extLst>
      <p:ext uri="{BB962C8B-B14F-4D97-AF65-F5344CB8AC3E}">
        <p14:creationId xmlns:p14="http://schemas.microsoft.com/office/powerpoint/2010/main" val="156546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17406" y="1267015"/>
            <a:ext cx="10314791" cy="4647426"/>
          </a:xfrm>
          <a:prstGeom prst="rect">
            <a:avLst/>
          </a:prstGeom>
          <a:noFill/>
        </p:spPr>
        <p:txBody>
          <a:bodyPr wrap="square" rtlCol="0">
            <a:spAutoFit/>
          </a:bodyPr>
          <a:lstStyle/>
          <a:p>
            <a:r>
              <a:rPr lang="en-US" sz="6600" dirty="0">
                <a:solidFill>
                  <a:schemeClr val="bg1"/>
                </a:solidFill>
              </a:rPr>
              <a:t>Whoever does not love does not know God, because </a:t>
            </a:r>
            <a:r>
              <a:rPr lang="en-US" sz="6600" u="sng" dirty="0">
                <a:solidFill>
                  <a:schemeClr val="bg1"/>
                </a:solidFill>
              </a:rPr>
              <a:t>God is love</a:t>
            </a:r>
            <a:r>
              <a:rPr lang="en-US" sz="6600" dirty="0">
                <a:solidFill>
                  <a:schemeClr val="bg1"/>
                </a:solidFill>
              </a:rPr>
              <a:t>.</a:t>
            </a:r>
          </a:p>
          <a:p>
            <a:r>
              <a:rPr lang="en-US" sz="6600" dirty="0">
                <a:solidFill>
                  <a:schemeClr val="bg1"/>
                </a:solidFill>
              </a:rPr>
              <a:t>							1 John 4:8</a:t>
            </a: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87051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88314" y="733246"/>
            <a:ext cx="10314791" cy="6124754"/>
          </a:xfrm>
          <a:prstGeom prst="rect">
            <a:avLst/>
          </a:prstGeom>
          <a:noFill/>
        </p:spPr>
        <p:txBody>
          <a:bodyPr wrap="square" rtlCol="0">
            <a:spAutoFit/>
          </a:bodyPr>
          <a:lstStyle/>
          <a:p>
            <a:r>
              <a:rPr lang="en-US" sz="6000" dirty="0">
                <a:solidFill>
                  <a:schemeClr val="bg1"/>
                </a:solidFill>
              </a:rPr>
              <a:t>For God </a:t>
            </a:r>
            <a:r>
              <a:rPr lang="en-US" sz="6000" u="sng" dirty="0">
                <a:solidFill>
                  <a:schemeClr val="bg1"/>
                </a:solidFill>
              </a:rPr>
              <a:t>so loved</a:t>
            </a:r>
            <a:r>
              <a:rPr lang="en-US" sz="6000" dirty="0">
                <a:solidFill>
                  <a:schemeClr val="bg1"/>
                </a:solidFill>
              </a:rPr>
              <a:t> the world that he gave his one and only Son, that whoever believes in him shall not perish but have eternal life.</a:t>
            </a:r>
          </a:p>
          <a:p>
            <a:r>
              <a:rPr lang="en-US" sz="6000" dirty="0">
                <a:solidFill>
                  <a:schemeClr val="bg1"/>
                </a:solidFill>
              </a:rPr>
              <a:t>						John 3:16</a:t>
            </a:r>
          </a:p>
          <a:p>
            <a:pPr algn="ct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5043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893100"/>
          </a:xfrm>
          <a:prstGeom prst="rect">
            <a:avLst/>
          </a:prstGeom>
          <a:noFill/>
        </p:spPr>
        <p:txBody>
          <a:bodyPr wrap="square" rtlCol="0">
            <a:spAutoFit/>
          </a:bodyPr>
          <a:lstStyle/>
          <a:p>
            <a:pPr algn="ctr"/>
            <a:r>
              <a:rPr lang="en-US" sz="16600" dirty="0">
                <a:solidFill>
                  <a:schemeClr val="bg1"/>
                </a:solidFill>
              </a:rPr>
              <a:t>AGAPE</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A4E06635-5F7B-4259-AF3A-925DE1450C87}"/>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326733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61191" y="551289"/>
            <a:ext cx="11327802" cy="6678751"/>
          </a:xfrm>
          <a:prstGeom prst="rect">
            <a:avLst/>
          </a:prstGeom>
          <a:noFill/>
        </p:spPr>
        <p:txBody>
          <a:bodyPr wrap="square" rtlCol="0">
            <a:spAutoFit/>
          </a:bodyPr>
          <a:lstStyle/>
          <a:p>
            <a:r>
              <a:rPr lang="en-US" sz="5400" dirty="0">
                <a:solidFill>
                  <a:schemeClr val="bg1"/>
                </a:solidFill>
              </a:rPr>
              <a:t>In your relationships with one another, have the same mindset as Christ Jesus: Who, being in very nature God, did not consider equality with God something to be used to his own advantage; </a:t>
            </a:r>
            <a:r>
              <a:rPr lang="en-US" sz="6000" dirty="0">
                <a:solidFill>
                  <a:schemeClr val="bg1"/>
                </a:solidFill>
              </a:rPr>
              <a:t>								</a:t>
            </a:r>
          </a:p>
          <a:p>
            <a:r>
              <a:rPr lang="en-US" sz="6000" dirty="0">
                <a:solidFill>
                  <a:schemeClr val="bg1"/>
                </a:solidFill>
              </a:rPr>
              <a:t>							</a:t>
            </a:r>
            <a:r>
              <a:rPr lang="en-US" sz="4800" dirty="0">
                <a:solidFill>
                  <a:schemeClr val="bg1"/>
                </a:solidFill>
              </a:rPr>
              <a:t>Philippians 2:5-8</a:t>
            </a:r>
            <a:endParaRPr lang="en-US" sz="60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61374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5DD4D6-9194-42D0-BF58-4FD325A65B8E}">
  <ds:schemaRefs>
    <ds:schemaRef ds:uri="http://schemas.microsoft.com/sharepoint/v3/contenttype/forms"/>
  </ds:schemaRefs>
</ds:datastoreItem>
</file>

<file path=customXml/itemProps2.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9247</TotalTime>
  <Words>1115</Words>
  <Application>Microsoft Office PowerPoint</Application>
  <PresentationFormat>Widescreen</PresentationFormat>
  <Paragraphs>88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AFTERMATH  THE HOLINESS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Douglas Martin</cp:lastModifiedBy>
  <cp:revision>37</cp:revision>
  <cp:lastPrinted>2020-05-15T17:54:07Z</cp:lastPrinted>
  <dcterms:created xsi:type="dcterms:W3CDTF">2020-03-28T15:27:57Z</dcterms:created>
  <dcterms:modified xsi:type="dcterms:W3CDTF">2020-06-07T03:43:35Z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