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4" r:id="rId23"/>
    <p:sldId id="275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806E666B-2587-4ADD-A5E1-32036F677DD8}"/>
    <pc:docChg chg="custSel addSld modSld">
      <pc:chgData name="Cynthia Thomas" userId="d830af40acf62172" providerId="LiveId" clId="{806E666B-2587-4ADD-A5E1-32036F677DD8}" dt="2020-06-03T05:26:19.002" v="361" actId="14100"/>
      <pc:docMkLst>
        <pc:docMk/>
      </pc:docMkLst>
      <pc:sldChg chg="modSp mod">
        <pc:chgData name="Cynthia Thomas" userId="d830af40acf62172" providerId="LiveId" clId="{806E666B-2587-4ADD-A5E1-32036F677DD8}" dt="2020-05-31T19:35:57.807" v="0" actId="255"/>
        <pc:sldMkLst>
          <pc:docMk/>
          <pc:sldMk cId="1205808209" sldId="256"/>
        </pc:sldMkLst>
        <pc:spChg chg="mod">
          <ac:chgData name="Cynthia Thomas" userId="d830af40acf62172" providerId="LiveId" clId="{806E666B-2587-4ADD-A5E1-32036F677DD8}" dt="2020-05-31T19:35:57.807" v="0" actId="255"/>
          <ac:spMkLst>
            <pc:docMk/>
            <pc:sldMk cId="1205808209" sldId="256"/>
            <ac:spMk id="2" creationId="{67052E50-B0AE-4584-8F73-6F1D87299763}"/>
          </ac:spMkLst>
        </pc:spChg>
      </pc:sldChg>
      <pc:sldChg chg="modSp mod">
        <pc:chgData name="Cynthia Thomas" userId="d830af40acf62172" providerId="LiveId" clId="{806E666B-2587-4ADD-A5E1-32036F677DD8}" dt="2020-06-03T05:14:46.685" v="95" actId="5793"/>
        <pc:sldMkLst>
          <pc:docMk/>
          <pc:sldMk cId="3774438659" sldId="259"/>
        </pc:sldMkLst>
        <pc:spChg chg="mod">
          <ac:chgData name="Cynthia Thomas" userId="d830af40acf62172" providerId="LiveId" clId="{806E666B-2587-4ADD-A5E1-32036F677DD8}" dt="2020-06-03T05:14:46.685" v="95" actId="5793"/>
          <ac:spMkLst>
            <pc:docMk/>
            <pc:sldMk cId="3774438659" sldId="259"/>
            <ac:spMk id="3" creationId="{C7E0F39C-F8F8-41FE-9254-2B8227860946}"/>
          </ac:spMkLst>
        </pc:spChg>
      </pc:sldChg>
      <pc:sldChg chg="modSp mod">
        <pc:chgData name="Cynthia Thomas" userId="d830af40acf62172" providerId="LiveId" clId="{806E666B-2587-4ADD-A5E1-32036F677DD8}" dt="2020-06-03T05:15:01.963" v="96" actId="5793"/>
        <pc:sldMkLst>
          <pc:docMk/>
          <pc:sldMk cId="126588101" sldId="260"/>
        </pc:sldMkLst>
        <pc:spChg chg="mod">
          <ac:chgData name="Cynthia Thomas" userId="d830af40acf62172" providerId="LiveId" clId="{806E666B-2587-4ADD-A5E1-32036F677DD8}" dt="2020-06-03T05:15:01.963" v="96" actId="5793"/>
          <ac:spMkLst>
            <pc:docMk/>
            <pc:sldMk cId="126588101" sldId="260"/>
            <ac:spMk id="3" creationId="{2F912A06-4F54-421C-822C-EDF8C50A20AB}"/>
          </ac:spMkLst>
        </pc:spChg>
      </pc:sldChg>
      <pc:sldChg chg="modSp mod">
        <pc:chgData name="Cynthia Thomas" userId="d830af40acf62172" providerId="LiveId" clId="{806E666B-2587-4ADD-A5E1-32036F677DD8}" dt="2020-06-03T05:16:04.717" v="99" actId="20577"/>
        <pc:sldMkLst>
          <pc:docMk/>
          <pc:sldMk cId="2221728059" sldId="262"/>
        </pc:sldMkLst>
        <pc:spChg chg="mod">
          <ac:chgData name="Cynthia Thomas" userId="d830af40acf62172" providerId="LiveId" clId="{806E666B-2587-4ADD-A5E1-32036F677DD8}" dt="2020-06-03T05:16:04.717" v="99" actId="20577"/>
          <ac:spMkLst>
            <pc:docMk/>
            <pc:sldMk cId="2221728059" sldId="262"/>
            <ac:spMk id="3" creationId="{667F0AC1-132A-45D6-9105-25F2E19B482C}"/>
          </ac:spMkLst>
        </pc:spChg>
      </pc:sldChg>
      <pc:sldChg chg="modSp mod">
        <pc:chgData name="Cynthia Thomas" userId="d830af40acf62172" providerId="LiveId" clId="{806E666B-2587-4ADD-A5E1-32036F677DD8}" dt="2020-06-01T01:03:44.849" v="56" actId="20577"/>
        <pc:sldMkLst>
          <pc:docMk/>
          <pc:sldMk cId="3604643417" sldId="265"/>
        </pc:sldMkLst>
        <pc:spChg chg="mod">
          <ac:chgData name="Cynthia Thomas" userId="d830af40acf62172" providerId="LiveId" clId="{806E666B-2587-4ADD-A5E1-32036F677DD8}" dt="2020-06-01T01:03:44.849" v="56" actId="20577"/>
          <ac:spMkLst>
            <pc:docMk/>
            <pc:sldMk cId="3604643417" sldId="265"/>
            <ac:spMk id="3" creationId="{A484F154-7C81-45A0-9EB0-260E7BEBCCF1}"/>
          </ac:spMkLst>
        </pc:spChg>
      </pc:sldChg>
      <pc:sldChg chg="modSp mod">
        <pc:chgData name="Cynthia Thomas" userId="d830af40acf62172" providerId="LiveId" clId="{806E666B-2587-4ADD-A5E1-32036F677DD8}" dt="2020-06-03T05:20:36.314" v="105" actId="20577"/>
        <pc:sldMkLst>
          <pc:docMk/>
          <pc:sldMk cId="357694296" sldId="273"/>
        </pc:sldMkLst>
        <pc:spChg chg="mod">
          <ac:chgData name="Cynthia Thomas" userId="d830af40acf62172" providerId="LiveId" clId="{806E666B-2587-4ADD-A5E1-32036F677DD8}" dt="2020-06-03T05:20:36.314" v="105" actId="20577"/>
          <ac:spMkLst>
            <pc:docMk/>
            <pc:sldMk cId="357694296" sldId="273"/>
            <ac:spMk id="3" creationId="{7C16FB64-71A7-4BDA-A4CD-7B832EA543CF}"/>
          </ac:spMkLst>
        </pc:spChg>
      </pc:sldChg>
      <pc:sldChg chg="modSp mod">
        <pc:chgData name="Cynthia Thomas" userId="d830af40acf62172" providerId="LiveId" clId="{806E666B-2587-4ADD-A5E1-32036F677DD8}" dt="2020-06-03T05:21:51.112" v="140" actId="20577"/>
        <pc:sldMkLst>
          <pc:docMk/>
          <pc:sldMk cId="2704630002" sldId="275"/>
        </pc:sldMkLst>
        <pc:spChg chg="mod">
          <ac:chgData name="Cynthia Thomas" userId="d830af40acf62172" providerId="LiveId" clId="{806E666B-2587-4ADD-A5E1-32036F677DD8}" dt="2020-06-03T05:21:51.112" v="140" actId="20577"/>
          <ac:spMkLst>
            <pc:docMk/>
            <pc:sldMk cId="2704630002" sldId="275"/>
            <ac:spMk id="3" creationId="{9915CB0A-F729-40E8-8C45-572A6CF117F3}"/>
          </ac:spMkLst>
        </pc:spChg>
      </pc:sldChg>
      <pc:sldChg chg="modSp new mod">
        <pc:chgData name="Cynthia Thomas" userId="d830af40acf62172" providerId="LiveId" clId="{806E666B-2587-4ADD-A5E1-32036F677DD8}" dt="2020-05-31T19:41:43.912" v="32" actId="255"/>
        <pc:sldMkLst>
          <pc:docMk/>
          <pc:sldMk cId="3382853735" sldId="276"/>
        </pc:sldMkLst>
        <pc:spChg chg="mod">
          <ac:chgData name="Cynthia Thomas" userId="d830af40acf62172" providerId="LiveId" clId="{806E666B-2587-4ADD-A5E1-32036F677DD8}" dt="2020-05-31T19:41:17.599" v="29" actId="20577"/>
          <ac:spMkLst>
            <pc:docMk/>
            <pc:sldMk cId="3382853735" sldId="276"/>
            <ac:spMk id="2" creationId="{6006AE67-45E1-43EF-980A-8C7E9F982DCB}"/>
          </ac:spMkLst>
        </pc:spChg>
        <pc:spChg chg="mod">
          <ac:chgData name="Cynthia Thomas" userId="d830af40acf62172" providerId="LiveId" clId="{806E666B-2587-4ADD-A5E1-32036F677DD8}" dt="2020-05-31T19:41:43.912" v="32" actId="255"/>
          <ac:spMkLst>
            <pc:docMk/>
            <pc:sldMk cId="3382853735" sldId="276"/>
            <ac:spMk id="3" creationId="{89905227-29AD-4249-A19E-5DD0711D320B}"/>
          </ac:spMkLst>
        </pc:spChg>
      </pc:sldChg>
      <pc:sldChg chg="modSp new mod">
        <pc:chgData name="Cynthia Thomas" userId="d830af40acf62172" providerId="LiveId" clId="{806E666B-2587-4ADD-A5E1-32036F677DD8}" dt="2020-06-01T01:04:17.099" v="84" actId="122"/>
        <pc:sldMkLst>
          <pc:docMk/>
          <pc:sldMk cId="2389524661" sldId="277"/>
        </pc:sldMkLst>
        <pc:spChg chg="mod">
          <ac:chgData name="Cynthia Thomas" userId="d830af40acf62172" providerId="LiveId" clId="{806E666B-2587-4ADD-A5E1-32036F677DD8}" dt="2020-06-01T01:03:57.657" v="67" actId="20577"/>
          <ac:spMkLst>
            <pc:docMk/>
            <pc:sldMk cId="2389524661" sldId="277"/>
            <ac:spMk id="2" creationId="{3E84744D-73F9-4701-83FE-3255F4DEADDC}"/>
          </ac:spMkLst>
        </pc:spChg>
        <pc:spChg chg="mod">
          <ac:chgData name="Cynthia Thomas" userId="d830af40acf62172" providerId="LiveId" clId="{806E666B-2587-4ADD-A5E1-32036F677DD8}" dt="2020-06-01T01:04:17.099" v="84" actId="122"/>
          <ac:spMkLst>
            <pc:docMk/>
            <pc:sldMk cId="2389524661" sldId="277"/>
            <ac:spMk id="3" creationId="{76FC0548-AD3C-4B23-B19A-9FE3124CCCF9}"/>
          </ac:spMkLst>
        </pc:spChg>
      </pc:sldChg>
      <pc:sldChg chg="modSp new mod">
        <pc:chgData name="Cynthia Thomas" userId="d830af40acf62172" providerId="LiveId" clId="{806E666B-2587-4ADD-A5E1-32036F677DD8}" dt="2020-06-01T01:05:03.124" v="94" actId="27636"/>
        <pc:sldMkLst>
          <pc:docMk/>
          <pc:sldMk cId="1433438733" sldId="278"/>
        </pc:sldMkLst>
        <pc:spChg chg="mod">
          <ac:chgData name="Cynthia Thomas" userId="d830af40acf62172" providerId="LiveId" clId="{806E666B-2587-4ADD-A5E1-32036F677DD8}" dt="2020-06-01T01:04:59.945" v="92" actId="27636"/>
          <ac:spMkLst>
            <pc:docMk/>
            <pc:sldMk cId="1433438733" sldId="278"/>
            <ac:spMk id="2" creationId="{15902DF9-3309-4DFD-9EF8-B02A951AFBB1}"/>
          </ac:spMkLst>
        </pc:spChg>
        <pc:spChg chg="mod">
          <ac:chgData name="Cynthia Thomas" userId="d830af40acf62172" providerId="LiveId" clId="{806E666B-2587-4ADD-A5E1-32036F677DD8}" dt="2020-06-01T01:05:03.124" v="94" actId="27636"/>
          <ac:spMkLst>
            <pc:docMk/>
            <pc:sldMk cId="1433438733" sldId="278"/>
            <ac:spMk id="3" creationId="{F6176739-1E58-442A-9D59-1C1A768AE980}"/>
          </ac:spMkLst>
        </pc:spChg>
      </pc:sldChg>
      <pc:sldChg chg="modSp new mod">
        <pc:chgData name="Cynthia Thomas" userId="d830af40acf62172" providerId="LiveId" clId="{806E666B-2587-4ADD-A5E1-32036F677DD8}" dt="2020-06-03T05:26:19.002" v="361" actId="14100"/>
        <pc:sldMkLst>
          <pc:docMk/>
          <pc:sldMk cId="2728184652" sldId="279"/>
        </pc:sldMkLst>
        <pc:spChg chg="mod">
          <ac:chgData name="Cynthia Thomas" userId="d830af40acf62172" providerId="LiveId" clId="{806E666B-2587-4ADD-A5E1-32036F677DD8}" dt="2020-06-03T05:22:21.029" v="151" actId="20577"/>
          <ac:spMkLst>
            <pc:docMk/>
            <pc:sldMk cId="2728184652" sldId="279"/>
            <ac:spMk id="2" creationId="{D0E9DE61-923F-44BF-89D5-6FEE40E3E774}"/>
          </ac:spMkLst>
        </pc:spChg>
        <pc:spChg chg="mod">
          <ac:chgData name="Cynthia Thomas" userId="d830af40acf62172" providerId="LiveId" clId="{806E666B-2587-4ADD-A5E1-32036F677DD8}" dt="2020-06-03T05:26:19.002" v="361" actId="14100"/>
          <ac:spMkLst>
            <pc:docMk/>
            <pc:sldMk cId="2728184652" sldId="279"/>
            <ac:spMk id="3" creationId="{AEBF14F1-C089-40EC-8493-545C0E95C7E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06/09/2020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sham" TargetMode="External"/><Relationship Id="rId2" Type="http://schemas.openxmlformats.org/officeDocument/2006/relationships/hyperlink" Target="https://www.merriam-webster.com/dictionary/counterfe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52E50-B0AE-4584-8F73-6F1D87299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Fake news</a:t>
            </a:r>
          </a:p>
        </p:txBody>
      </p:sp>
    </p:spTree>
    <p:extLst>
      <p:ext uri="{BB962C8B-B14F-4D97-AF65-F5344CB8AC3E}">
        <p14:creationId xmlns:p14="http://schemas.microsoft.com/office/powerpoint/2010/main" val="1205808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4F154-7C81-45A0-9EB0-260E7BEB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52257"/>
            <a:ext cx="10131425" cy="5513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When King Hezekiah heard this, he tore his clothes and put on sackcloth and went into the temple of the LORD. 2 Kings 19:1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43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744D-73F9-4701-83FE-3255F4DE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C0548-AD3C-4B23-B19A-9FE3124C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Humble yourself</a:t>
            </a:r>
          </a:p>
        </p:txBody>
      </p:sp>
    </p:spTree>
    <p:extLst>
      <p:ext uri="{BB962C8B-B14F-4D97-AF65-F5344CB8AC3E}">
        <p14:creationId xmlns:p14="http://schemas.microsoft.com/office/powerpoint/2010/main" val="238952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6739-1E58-442A-9D59-1C1A768AE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5017"/>
            <a:ext cx="10131425" cy="4486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He sent Eliakim the palace administrator, Shebna the secretary and the leading priests, all wearing sackcloth, to the prophet Isaiah son of </a:t>
            </a:r>
            <a:r>
              <a:rPr lang="en-US" sz="4800" dirty="0" err="1"/>
              <a:t>Amoz</a:t>
            </a:r>
            <a:r>
              <a:rPr lang="en-US" sz="4800" dirty="0"/>
              <a:t>.  2 Kings 19:1-2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38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004BE-E14C-4968-B06D-E39597681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B153E-0DA3-4C2B-BED1-F92B03461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Seek Direction From God</a:t>
            </a:r>
          </a:p>
        </p:txBody>
      </p:sp>
    </p:spTree>
    <p:extLst>
      <p:ext uri="{BB962C8B-B14F-4D97-AF65-F5344CB8AC3E}">
        <p14:creationId xmlns:p14="http://schemas.microsoft.com/office/powerpoint/2010/main" val="17994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8F4C2-3799-4885-A6AA-A706516B2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736847"/>
            <a:ext cx="10131425" cy="56550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/>
              <a:t>Isaiah said to them, “Tell your master, ‘This is what the LORD says: Do not be afraid of what you have heard—those words with which the underlings of the king of Assyria have blasphemed me. </a:t>
            </a:r>
          </a:p>
          <a:p>
            <a:pPr marL="0" indent="0">
              <a:buNone/>
            </a:pPr>
            <a:r>
              <a:rPr lang="en-US" sz="4400" dirty="0"/>
              <a:t>Listen! When he hears a certain report, I will make him want to return to his own country, and there I will have him cut down with the sword.’ 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0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43E0A-2BE3-4427-AA32-A9888155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A34-B007-4C12-BBEE-B906B7B5F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Listen to what God says</a:t>
            </a:r>
          </a:p>
        </p:txBody>
      </p:sp>
    </p:spTree>
    <p:extLst>
      <p:ext uri="{BB962C8B-B14F-4D97-AF65-F5344CB8AC3E}">
        <p14:creationId xmlns:p14="http://schemas.microsoft.com/office/powerpoint/2010/main" val="3538829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9A02-641C-4B28-8D3F-192769416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06348"/>
            <a:ext cx="10131425" cy="5551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“Therefore this is what the LORD says concerning the king of Assyria: “ ‘He will not enter this city or shoot an arrow here. He will not come before it with shield or build a siege ramp against it.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8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734-64F0-4741-9CF5-9CB7AEC1D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781235"/>
            <a:ext cx="10131425" cy="5009965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By the way that he came he will return; he will not enter this city, declares the LORD. </a:t>
            </a:r>
          </a:p>
          <a:p>
            <a:pPr marL="0" indent="0">
              <a:buNone/>
            </a:pPr>
            <a:r>
              <a:rPr lang="en-US" sz="4400" dirty="0"/>
              <a:t>I will defend this city and save it, for my sake and for the sake of David my servant.” </a:t>
            </a:r>
          </a:p>
          <a:p>
            <a:pPr marL="0" indent="0">
              <a:buNone/>
            </a:pPr>
            <a:r>
              <a:rPr lang="en-US" sz="4400" dirty="0"/>
              <a:t>2 Kings 19:32-34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6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0140-E799-4EC6-858E-0BA7C9283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2152"/>
            <a:ext cx="10131425" cy="867051"/>
          </a:xfrm>
        </p:spPr>
        <p:txBody>
          <a:bodyPr>
            <a:normAutofit/>
          </a:bodyPr>
          <a:lstStyle/>
          <a:p>
            <a:r>
              <a:rPr lang="en-US" dirty="0"/>
              <a:t>Point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D4471-311E-4F4C-9359-B141CFA60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710215"/>
            <a:ext cx="10131425" cy="5080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Believe what God says</a:t>
            </a:r>
          </a:p>
        </p:txBody>
      </p:sp>
    </p:spTree>
    <p:extLst>
      <p:ext uri="{BB962C8B-B14F-4D97-AF65-F5344CB8AC3E}">
        <p14:creationId xmlns:p14="http://schemas.microsoft.com/office/powerpoint/2010/main" val="2390806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A318A-5E56-43C2-B9B7-E51B6B2EF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03177"/>
            <a:ext cx="10131425" cy="4788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That night the angel of the LORD went out and put to death a hundred and eighty-five thousand in the Assyrian camp. When the people got up the next morning—there were all the dead bodies!  2 Kings 19:35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2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9245F-9105-48D6-8C7A-43F69D40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2C32B-673C-41C7-9310-D2557959D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4800" b="1" dirty="0"/>
              <a:t>A</a:t>
            </a:r>
            <a:r>
              <a:rPr lang="en-US" sz="4800" dirty="0"/>
              <a:t> report of recent events</a:t>
            </a:r>
          </a:p>
          <a:p>
            <a:pPr fontAlgn="base"/>
            <a:r>
              <a:rPr lang="en-US" sz="4800" b="1" dirty="0"/>
              <a:t>P</a:t>
            </a:r>
            <a:r>
              <a:rPr lang="en-US" sz="4800" dirty="0"/>
              <a:t>reviously unknown information </a:t>
            </a:r>
          </a:p>
          <a:p>
            <a:pPr fontAlgn="base"/>
            <a:r>
              <a:rPr lang="en-US" sz="4800" b="1" dirty="0"/>
              <a:t>S</a:t>
            </a:r>
            <a:r>
              <a:rPr lang="en-US" sz="4800" dirty="0"/>
              <a:t>omething having a specified influence or effect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59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F67D-49CE-4ABE-AF08-E98DC2C1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881849"/>
          </a:xfrm>
        </p:spPr>
        <p:txBody>
          <a:bodyPr>
            <a:normAutofit/>
          </a:bodyPr>
          <a:lstStyle/>
          <a:p>
            <a:r>
              <a:rPr lang="en-US" dirty="0"/>
              <a:t>Point four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FB64-71A7-4BDA-A4CD-7B832EA54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Wait - expecting it to happen.  </a:t>
            </a:r>
          </a:p>
        </p:txBody>
      </p:sp>
    </p:spTree>
    <p:extLst>
      <p:ext uri="{BB962C8B-B14F-4D97-AF65-F5344CB8AC3E}">
        <p14:creationId xmlns:p14="http://schemas.microsoft.com/office/powerpoint/2010/main" val="357694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AE67-45E1-43EF-980A-8C7E9F98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3:5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05227-29AD-4249-A19E-5DD0711D3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So the man gave them his attention, expecting to get something from them.</a:t>
            </a:r>
          </a:p>
        </p:txBody>
      </p:sp>
    </p:spTree>
    <p:extLst>
      <p:ext uri="{BB962C8B-B14F-4D97-AF65-F5344CB8AC3E}">
        <p14:creationId xmlns:p14="http://schemas.microsoft.com/office/powerpoint/2010/main" val="3382853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035A6-AAE3-400C-A6AC-176550F06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143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God is not human, that he should lie, not a human being, that he should change his mind. Does he speak and then not act? Does he promise and not fulfill?  Numbers 23:19</a:t>
            </a:r>
          </a:p>
        </p:txBody>
      </p:sp>
    </p:spTree>
    <p:extLst>
      <p:ext uri="{BB962C8B-B14F-4D97-AF65-F5344CB8AC3E}">
        <p14:creationId xmlns:p14="http://schemas.microsoft.com/office/powerpoint/2010/main" val="3234350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5CB0A-F729-40E8-8C45-572A6CF11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Humans lie.  </a:t>
            </a:r>
          </a:p>
          <a:p>
            <a:pPr marL="0" indent="0">
              <a:buNone/>
            </a:pPr>
            <a:r>
              <a:rPr lang="en-US" sz="4800" dirty="0"/>
              <a:t>Satan lies. </a:t>
            </a:r>
          </a:p>
          <a:p>
            <a:pPr marL="0" indent="0">
              <a:buNone/>
            </a:pPr>
            <a:r>
              <a:rPr lang="en-US" sz="4800" dirty="0"/>
              <a:t>God does not lie!  If God says it you can believe it.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04630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DE61-923F-44BF-89D5-6FEE40E3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14F1-C089-40EC-8493-545C0E95C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9923"/>
            <a:ext cx="10131425" cy="4669654"/>
          </a:xfrm>
        </p:spPr>
        <p:txBody>
          <a:bodyPr>
            <a:noAutofit/>
          </a:bodyPr>
          <a:lstStyle/>
          <a:p>
            <a:r>
              <a:rPr lang="en-US" sz="4400" dirty="0"/>
              <a:t>Remain Silent</a:t>
            </a:r>
          </a:p>
          <a:p>
            <a:r>
              <a:rPr lang="en-US" sz="4400" dirty="0"/>
              <a:t>Humble Yourself</a:t>
            </a:r>
          </a:p>
          <a:p>
            <a:r>
              <a:rPr lang="en-US" sz="4400" dirty="0"/>
              <a:t>Seek Direction From The Lord</a:t>
            </a:r>
          </a:p>
          <a:p>
            <a:r>
              <a:rPr lang="en-US" sz="4400" dirty="0"/>
              <a:t>Listen and Believe  The Report of The Lord</a:t>
            </a:r>
          </a:p>
          <a:p>
            <a:r>
              <a:rPr lang="en-US" sz="4400" dirty="0"/>
              <a:t>Wait – Expecting!</a:t>
            </a:r>
          </a:p>
        </p:txBody>
      </p:sp>
    </p:spTree>
    <p:extLst>
      <p:ext uri="{BB962C8B-B14F-4D97-AF65-F5344CB8AC3E}">
        <p14:creationId xmlns:p14="http://schemas.microsoft.com/office/powerpoint/2010/main" val="27281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21C6-470B-4298-B780-CE261608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9A899-58FE-4AF6-A24D-272F5C6E5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Not true, real, or genuine </a:t>
            </a:r>
            <a:r>
              <a:rPr lang="en-US" sz="4800" b="1" dirty="0"/>
              <a:t>: </a:t>
            </a:r>
            <a:r>
              <a:rPr lang="en-US" sz="4800" cap="al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counterfeit</a:t>
            </a:r>
            <a:r>
              <a:rPr lang="en-US" sz="4800" dirty="0"/>
              <a:t>, </a:t>
            </a:r>
            <a:r>
              <a:rPr lang="en-US" sz="4800" cap="al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708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0F39C-F8F8-41FE-9254-2B8227860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There is news out there that is passed off as truth but it is not.  </a:t>
            </a:r>
          </a:p>
        </p:txBody>
      </p:sp>
    </p:spTree>
    <p:extLst>
      <p:ext uri="{BB962C8B-B14F-4D97-AF65-F5344CB8AC3E}">
        <p14:creationId xmlns:p14="http://schemas.microsoft.com/office/powerpoint/2010/main" val="377443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12A06-4F54-421C-822C-EDF8C50A2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Fake news can have an element of truth in it.  This makes it more believable. </a:t>
            </a:r>
          </a:p>
        </p:txBody>
      </p:sp>
    </p:spTree>
    <p:extLst>
      <p:ext uri="{BB962C8B-B14F-4D97-AF65-F5344CB8AC3E}">
        <p14:creationId xmlns:p14="http://schemas.microsoft.com/office/powerpoint/2010/main" val="12658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F3D1D-323F-4F67-BD6A-EDD78832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78889"/>
            <a:ext cx="10131425" cy="5885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Do not listen to Hezekiah. This is what the king of Assyria says: Make peace with me and come out to me. Then each of you will eat fruit from your own vine and fig tree and drink water from your own cistern,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0AC1-132A-45D6-9105-25F2E19B4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97150"/>
            <a:ext cx="10131425" cy="6019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until I come and take you to a land like your own—a land of grain and new wine, a land of bread and vineyards, a land of olive trees and honey. Choose life and not death! “Do not listen to Hezekiah, for he is misleading you when he says, ‘The LORD will deliver us.’  1 Kings 18:31-32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28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16EFA-2BBC-4C78-A156-DCD621C5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6343"/>
            <a:ext cx="10131425" cy="4654858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But the people remained silent and said nothing in reply, because the king had commanded, “Do not answer him.”   </a:t>
            </a:r>
          </a:p>
          <a:p>
            <a:pPr marL="0" indent="0">
              <a:buNone/>
            </a:pPr>
            <a:r>
              <a:rPr lang="en-US" sz="4800" dirty="0"/>
              <a:t>2 Kings 18:36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04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A30D-7A4A-4F63-9C36-41E609BD0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13B4C-BB2C-43CF-A3B6-E402DF85F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If you don’t know what the truth is – Remain Silent</a:t>
            </a:r>
          </a:p>
        </p:txBody>
      </p:sp>
    </p:spTree>
    <p:extLst>
      <p:ext uri="{BB962C8B-B14F-4D97-AF65-F5344CB8AC3E}">
        <p14:creationId xmlns:p14="http://schemas.microsoft.com/office/powerpoint/2010/main" val="1934289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392</TotalTime>
  <Words>611</Words>
  <Application>Microsoft Office PowerPoint</Application>
  <PresentationFormat>Widescreen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Celestial</vt:lpstr>
      <vt:lpstr>Fake news</vt:lpstr>
      <vt:lpstr>news</vt:lpstr>
      <vt:lpstr>fake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Point one</vt:lpstr>
      <vt:lpstr>PowerPoint Presentation</vt:lpstr>
      <vt:lpstr>Point two</vt:lpstr>
      <vt:lpstr>PowerPoint Presentation</vt:lpstr>
      <vt:lpstr>Point two</vt:lpstr>
      <vt:lpstr>PowerPoint Presentation</vt:lpstr>
      <vt:lpstr>Point three</vt:lpstr>
      <vt:lpstr>PowerPoint Presentation</vt:lpstr>
      <vt:lpstr>PowerPoint Presentation</vt:lpstr>
      <vt:lpstr>Point three</vt:lpstr>
      <vt:lpstr>PowerPoint Presentation</vt:lpstr>
      <vt:lpstr>Point four</vt:lpstr>
      <vt:lpstr>Acts 3:5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Fake news</dc:title>
  <dc:creator>Cynthia Thomas</dc:creator>
  <cp:lastModifiedBy>Douglas Martin</cp:lastModifiedBy>
  <cp:revision>8</cp:revision>
  <dcterms:created xsi:type="dcterms:W3CDTF">2020-05-31T18:48:14Z</dcterms:created>
  <dcterms:modified xsi:type="dcterms:W3CDTF">2020-06-09T21:08:54Z</dcterms:modified>
</cp:coreProperties>
</file>