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0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7A80FC-482C-4B99-9766-60EFF67A2413}" v="4" dt="2020-05-12T15:38:36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7F7A80FC-482C-4B99-9766-60EFF67A2413}"/>
    <pc:docChg chg="undo custSel delSld modSld">
      <pc:chgData name="Douglas Martin" userId="2f233c73-e982-4686-a2f7-7fcacf256faf" providerId="ADAL" clId="{7F7A80FC-482C-4B99-9766-60EFF67A2413}" dt="2020-05-12T16:01:03.172" v="9" actId="20577"/>
      <pc:docMkLst>
        <pc:docMk/>
      </pc:docMkLst>
      <pc:sldChg chg="modSp del mod">
        <pc:chgData name="Douglas Martin" userId="2f233c73-e982-4686-a2f7-7fcacf256faf" providerId="ADAL" clId="{7F7A80FC-482C-4B99-9766-60EFF67A2413}" dt="2020-05-12T16:01:03.172" v="9" actId="20577"/>
        <pc:sldMkLst>
          <pc:docMk/>
          <pc:sldMk cId="2856445926" sldId="382"/>
        </pc:sldMkLst>
        <pc:spChg chg="mod">
          <ac:chgData name="Douglas Martin" userId="2f233c73-e982-4686-a2f7-7fcacf256faf" providerId="ADAL" clId="{7F7A80FC-482C-4B99-9766-60EFF67A2413}" dt="2020-05-12T16:01:03.172" v="9" actId="20577"/>
          <ac:spMkLst>
            <pc:docMk/>
            <pc:sldMk cId="2856445926" sldId="382"/>
            <ac:spMk id="5" creationId="{088B924A-ACAC-4F3C-9416-A21E16069658}"/>
          </ac:spMkLst>
        </pc:spChg>
        <pc:picChg chg="mod">
          <ac:chgData name="Douglas Martin" userId="2f233c73-e982-4686-a2f7-7fcacf256faf" providerId="ADAL" clId="{7F7A80FC-482C-4B99-9766-60EFF67A2413}" dt="2020-05-12T16:00:42.493" v="3" actId="1076"/>
          <ac:picMkLst>
            <pc:docMk/>
            <pc:sldMk cId="2856445926" sldId="382"/>
            <ac:picMk id="2" creationId="{E86B2980-0BA4-4E7C-8EE4-B913F61B8A3E}"/>
          </ac:picMkLst>
        </pc:picChg>
      </pc:sldChg>
      <pc:sldChg chg="modSp del mod">
        <pc:chgData name="Douglas Martin" userId="2f233c73-e982-4686-a2f7-7fcacf256faf" providerId="ADAL" clId="{7F7A80FC-482C-4B99-9766-60EFF67A2413}" dt="2020-05-12T15:36:06.185" v="2"/>
        <pc:sldMkLst>
          <pc:docMk/>
          <pc:sldMk cId="2415807617" sldId="383"/>
        </pc:sldMkLst>
        <pc:spChg chg="mod">
          <ac:chgData name="Douglas Martin" userId="2f233c73-e982-4686-a2f7-7fcacf256faf" providerId="ADAL" clId="{7F7A80FC-482C-4B99-9766-60EFF67A2413}" dt="2020-05-12T15:36:06.185" v="2"/>
          <ac:spMkLst>
            <pc:docMk/>
            <pc:sldMk cId="2415807617" sldId="38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05/20/2020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DC50-480A-429F-9151-1040B880C3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BLIND SPOTS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53BC3-076C-41BE-993E-4D1E9AD69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64100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Psalm 146:8 (NIV)</a:t>
            </a:r>
          </a:p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cap="small" dirty="0">
                <a:latin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gives sight to the blind, the </a:t>
            </a:r>
            <a:r>
              <a:rPr lang="en-US" cap="small" dirty="0">
                <a:latin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lifts up those who are bowed down, the </a:t>
            </a:r>
            <a:r>
              <a:rPr lang="en-US" cap="small" dirty="0">
                <a:latin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loves the righteous.</a:t>
            </a:r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78FE07-1759-49DB-9EF6-48636CC2A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660" y="154661"/>
            <a:ext cx="3364999" cy="243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1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5400" dirty="0"/>
              <a:t>Denial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5017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Denial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Luke 9:23 (NIV)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Then he said to them all: “Whoever wants to be my disciple must deny themselves and take up their cross daily and follow 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6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5400" dirty="0"/>
              <a:t>Selfishness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501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Selfishness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Philippians 2:3-4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r>
              <a:rPr lang="en-US" sz="3600" b="1" baseline="30000" dirty="0"/>
              <a:t>3 </a:t>
            </a:r>
            <a:r>
              <a:rPr lang="en-US" sz="3600" dirty="0"/>
              <a:t>Do nothing out of selfish ambition or vain conceit. Rather, in humility value others above yourselves, </a:t>
            </a:r>
            <a:r>
              <a:rPr lang="en-US" sz="3600" b="1" baseline="30000" dirty="0"/>
              <a:t>4 </a:t>
            </a:r>
            <a:r>
              <a:rPr lang="en-US" sz="3600" dirty="0"/>
              <a:t>not looking to your own interests but each of you to the interests of the others.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7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5400" dirty="0"/>
              <a:t>Bitterness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79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5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Bitterness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Ephesians 4:31-32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r>
              <a:rPr lang="en-US" sz="3600" b="1" baseline="30000" dirty="0"/>
              <a:t>31 </a:t>
            </a:r>
            <a:r>
              <a:rPr lang="en-US" sz="3600" dirty="0"/>
              <a:t>Get rid of all bitterness, rage and anger, brawling and slander, along with every form of malice. </a:t>
            </a:r>
          </a:p>
        </p:txBody>
      </p:sp>
    </p:spTree>
    <p:extLst>
      <p:ext uri="{BB962C8B-B14F-4D97-AF65-F5344CB8AC3E}">
        <p14:creationId xmlns:p14="http://schemas.microsoft.com/office/powerpoint/2010/main" val="2966253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5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Bitterness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Ephesians 4:31-32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r>
              <a:rPr lang="en-US" sz="3600" b="1" baseline="30000" dirty="0"/>
              <a:t>32 </a:t>
            </a:r>
            <a:r>
              <a:rPr lang="en-US" sz="3600" dirty="0"/>
              <a:t>Be kind and compassionate to one another, forgiving each other, just as in Christ God forgave you.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6C1B-1323-4D59-8E86-9E6F394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 SPOTS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AF2C-2FBC-4124-AE56-BE347057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Psalm 146:8 (NIV)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600" cap="small" dirty="0">
                <a:latin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gives sight to the blind, the </a:t>
            </a:r>
            <a:r>
              <a:rPr lang="en-US" sz="3600" cap="small" dirty="0">
                <a:latin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lifts up those who are bowed down, the </a:t>
            </a:r>
            <a:r>
              <a:rPr lang="en-US" sz="3600" cap="small" dirty="0">
                <a:latin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loves the righteous.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736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65</TotalTime>
  <Words>211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Berlin</vt:lpstr>
      <vt:lpstr>BLIND SPOTS</vt:lpstr>
      <vt:lpstr>BLIND SPOTS</vt:lpstr>
      <vt:lpstr>BLIND SPOTS</vt:lpstr>
      <vt:lpstr>BLIND SPOTS</vt:lpstr>
      <vt:lpstr>BLIND SPOTS</vt:lpstr>
      <vt:lpstr>BLIND SPOTS</vt:lpstr>
      <vt:lpstr>BLIND SPOTS</vt:lpstr>
      <vt:lpstr>BLIND SPOTS</vt:lpstr>
      <vt:lpstr>BLIND SPOTS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 SPOTS</dc:title>
  <dc:creator>bryan thomas</dc:creator>
  <cp:lastModifiedBy>Webmaster VCAG</cp:lastModifiedBy>
  <cp:revision>9</cp:revision>
  <dcterms:created xsi:type="dcterms:W3CDTF">2020-05-12T12:43:21Z</dcterms:created>
  <dcterms:modified xsi:type="dcterms:W3CDTF">2020-05-21T04:23:25Z</dcterms:modified>
</cp:coreProperties>
</file>