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19" r:id="rId2"/>
    <p:sldId id="363" r:id="rId3"/>
    <p:sldId id="360" r:id="rId4"/>
    <p:sldId id="381" r:id="rId5"/>
    <p:sldId id="426" r:id="rId6"/>
    <p:sldId id="415" r:id="rId7"/>
    <p:sldId id="397" r:id="rId8"/>
    <p:sldId id="383" r:id="rId9"/>
    <p:sldId id="429" r:id="rId10"/>
    <p:sldId id="430" r:id="rId11"/>
    <p:sldId id="418" r:id="rId12"/>
    <p:sldId id="427" r:id="rId13"/>
    <p:sldId id="416" r:id="rId14"/>
    <p:sldId id="323" r:id="rId15"/>
    <p:sldId id="376" r:id="rId16"/>
    <p:sldId id="384" r:id="rId17"/>
    <p:sldId id="389" r:id="rId18"/>
    <p:sldId id="431" r:id="rId19"/>
    <p:sldId id="420" r:id="rId20"/>
    <p:sldId id="432" r:id="rId21"/>
    <p:sldId id="421" r:id="rId22"/>
    <p:sldId id="423" r:id="rId23"/>
    <p:sldId id="424" r:id="rId24"/>
    <p:sldId id="425" r:id="rId25"/>
    <p:sldId id="43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24DD98-ACE5-4C37-AD05-6A7134D0D403}" v="4" dt="2020-05-12T17:06:58.0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900" autoAdjust="0"/>
    <p:restoredTop sz="94613" autoAdjust="0"/>
  </p:normalViewPr>
  <p:slideViewPr>
    <p:cSldViewPr>
      <p:cViewPr varScale="1">
        <p:scale>
          <a:sx n="78" d="100"/>
          <a:sy n="78" d="100"/>
        </p:scale>
        <p:origin x="114" y="240"/>
      </p:cViewPr>
      <p:guideLst>
        <p:guide orient="horz" pos="2160"/>
        <p:guide pos="3840"/>
      </p:guideLst>
    </p:cSldViewPr>
  </p:slideViewPr>
  <p:outlineViewPr>
    <p:cViewPr>
      <p:scale>
        <a:sx n="33" d="100"/>
        <a:sy n="33" d="100"/>
      </p:scale>
      <p:origin x="0" y="4266"/>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Martin" userId="2f233c73-e982-4686-a2f7-7fcacf256faf" providerId="ADAL" clId="{CD24DD98-ACE5-4C37-AD05-6A7134D0D403}"/>
    <pc:docChg chg="custSel delSld modSld modMainMaster">
      <pc:chgData name="Douglas Martin" userId="2f233c73-e982-4686-a2f7-7fcacf256faf" providerId="ADAL" clId="{CD24DD98-ACE5-4C37-AD05-6A7134D0D403}" dt="2020-05-12T17:06:58.014" v="6"/>
      <pc:docMkLst>
        <pc:docMk/>
      </pc:docMkLst>
      <pc:sldChg chg="modSp">
        <pc:chgData name="Douglas Martin" userId="2f233c73-e982-4686-a2f7-7fcacf256faf" providerId="ADAL" clId="{CD24DD98-ACE5-4C37-AD05-6A7134D0D403}" dt="2020-05-12T17:06:58.014" v="6"/>
        <pc:sldMkLst>
          <pc:docMk/>
          <pc:sldMk cId="2375514259" sldId="323"/>
        </pc:sldMkLst>
        <pc:spChg chg="mod">
          <ac:chgData name="Douglas Martin" userId="2f233c73-e982-4686-a2f7-7fcacf256faf" providerId="ADAL" clId="{CD24DD98-ACE5-4C37-AD05-6A7134D0D403}" dt="2020-05-12T17:06:58.014" v="6"/>
          <ac:spMkLst>
            <pc:docMk/>
            <pc:sldMk cId="2375514259" sldId="323"/>
            <ac:spMk id="2" creationId="{00000000-0000-0000-0000-000000000000}"/>
          </ac:spMkLst>
        </pc:spChg>
        <pc:spChg chg="mod">
          <ac:chgData name="Douglas Martin" userId="2f233c73-e982-4686-a2f7-7fcacf256faf" providerId="ADAL" clId="{CD24DD98-ACE5-4C37-AD05-6A7134D0D403}" dt="2020-05-12T17:06:58.014" v="6"/>
          <ac:spMkLst>
            <pc:docMk/>
            <pc:sldMk cId="2375514259" sldId="323"/>
            <ac:spMk id="3" creationId="{00000000-0000-0000-0000-000000000000}"/>
          </ac:spMkLst>
        </pc:spChg>
      </pc:sldChg>
      <pc:sldChg chg="modSp">
        <pc:chgData name="Douglas Martin" userId="2f233c73-e982-4686-a2f7-7fcacf256faf" providerId="ADAL" clId="{CD24DD98-ACE5-4C37-AD05-6A7134D0D403}" dt="2020-05-12T17:06:58.014" v="6"/>
        <pc:sldMkLst>
          <pc:docMk/>
          <pc:sldMk cId="3843963061" sldId="360"/>
        </pc:sldMkLst>
        <pc:spChg chg="mod">
          <ac:chgData name="Douglas Martin" userId="2f233c73-e982-4686-a2f7-7fcacf256faf" providerId="ADAL" clId="{CD24DD98-ACE5-4C37-AD05-6A7134D0D403}" dt="2020-05-12T17:06:58.014" v="6"/>
          <ac:spMkLst>
            <pc:docMk/>
            <pc:sldMk cId="3843963061" sldId="360"/>
            <ac:spMk id="2" creationId="{00000000-0000-0000-0000-000000000000}"/>
          </ac:spMkLst>
        </pc:spChg>
        <pc:spChg chg="mod">
          <ac:chgData name="Douglas Martin" userId="2f233c73-e982-4686-a2f7-7fcacf256faf" providerId="ADAL" clId="{CD24DD98-ACE5-4C37-AD05-6A7134D0D403}" dt="2020-05-12T17:06:58.014" v="6"/>
          <ac:spMkLst>
            <pc:docMk/>
            <pc:sldMk cId="3843963061" sldId="360"/>
            <ac:spMk id="3" creationId="{00000000-0000-0000-0000-000000000000}"/>
          </ac:spMkLst>
        </pc:spChg>
        <pc:picChg chg="mod">
          <ac:chgData name="Douglas Martin" userId="2f233c73-e982-4686-a2f7-7fcacf256faf" providerId="ADAL" clId="{CD24DD98-ACE5-4C37-AD05-6A7134D0D403}" dt="2020-05-12T17:06:58.014" v="6"/>
          <ac:picMkLst>
            <pc:docMk/>
            <pc:sldMk cId="3843963061" sldId="360"/>
            <ac:picMk id="2050" creationId="{00000000-0000-0000-0000-000000000000}"/>
          </ac:picMkLst>
        </pc:picChg>
      </pc:sldChg>
      <pc:sldChg chg="modSp">
        <pc:chgData name="Douglas Martin" userId="2f233c73-e982-4686-a2f7-7fcacf256faf" providerId="ADAL" clId="{CD24DD98-ACE5-4C37-AD05-6A7134D0D403}" dt="2020-05-12T17:06:58.014" v="6"/>
        <pc:sldMkLst>
          <pc:docMk/>
          <pc:sldMk cId="2748313118" sldId="363"/>
        </pc:sldMkLst>
        <pc:spChg chg="mod">
          <ac:chgData name="Douglas Martin" userId="2f233c73-e982-4686-a2f7-7fcacf256faf" providerId="ADAL" clId="{CD24DD98-ACE5-4C37-AD05-6A7134D0D403}" dt="2020-05-12T17:06:58.014" v="6"/>
          <ac:spMkLst>
            <pc:docMk/>
            <pc:sldMk cId="2748313118" sldId="363"/>
            <ac:spMk id="2" creationId="{00000000-0000-0000-0000-000000000000}"/>
          </ac:spMkLst>
        </pc:spChg>
        <pc:spChg chg="mod">
          <ac:chgData name="Douglas Martin" userId="2f233c73-e982-4686-a2f7-7fcacf256faf" providerId="ADAL" clId="{CD24DD98-ACE5-4C37-AD05-6A7134D0D403}" dt="2020-05-12T17:06:58.014" v="6"/>
          <ac:spMkLst>
            <pc:docMk/>
            <pc:sldMk cId="2748313118" sldId="363"/>
            <ac:spMk id="3" creationId="{00000000-0000-0000-0000-000000000000}"/>
          </ac:spMkLst>
        </pc:spChg>
      </pc:sldChg>
      <pc:sldChg chg="modSp">
        <pc:chgData name="Douglas Martin" userId="2f233c73-e982-4686-a2f7-7fcacf256faf" providerId="ADAL" clId="{CD24DD98-ACE5-4C37-AD05-6A7134D0D403}" dt="2020-05-12T17:06:58.014" v="6"/>
        <pc:sldMkLst>
          <pc:docMk/>
          <pc:sldMk cId="4069409838" sldId="376"/>
        </pc:sldMkLst>
        <pc:spChg chg="mod">
          <ac:chgData name="Douglas Martin" userId="2f233c73-e982-4686-a2f7-7fcacf256faf" providerId="ADAL" clId="{CD24DD98-ACE5-4C37-AD05-6A7134D0D403}" dt="2020-05-12T17:06:58.014" v="6"/>
          <ac:spMkLst>
            <pc:docMk/>
            <pc:sldMk cId="4069409838" sldId="376"/>
            <ac:spMk id="2" creationId="{00000000-0000-0000-0000-000000000000}"/>
          </ac:spMkLst>
        </pc:spChg>
        <pc:spChg chg="mod">
          <ac:chgData name="Douglas Martin" userId="2f233c73-e982-4686-a2f7-7fcacf256faf" providerId="ADAL" clId="{CD24DD98-ACE5-4C37-AD05-6A7134D0D403}" dt="2020-05-12T17:06:58.014" v="6"/>
          <ac:spMkLst>
            <pc:docMk/>
            <pc:sldMk cId="4069409838" sldId="376"/>
            <ac:spMk id="3" creationId="{00000000-0000-0000-0000-000000000000}"/>
          </ac:spMkLst>
        </pc:spChg>
      </pc:sldChg>
      <pc:sldChg chg="modSp">
        <pc:chgData name="Douglas Martin" userId="2f233c73-e982-4686-a2f7-7fcacf256faf" providerId="ADAL" clId="{CD24DD98-ACE5-4C37-AD05-6A7134D0D403}" dt="2020-05-12T17:06:58.014" v="6"/>
        <pc:sldMkLst>
          <pc:docMk/>
          <pc:sldMk cId="3259144113" sldId="381"/>
        </pc:sldMkLst>
        <pc:spChg chg="mod">
          <ac:chgData name="Douglas Martin" userId="2f233c73-e982-4686-a2f7-7fcacf256faf" providerId="ADAL" clId="{CD24DD98-ACE5-4C37-AD05-6A7134D0D403}" dt="2020-05-12T17:06:58.014" v="6"/>
          <ac:spMkLst>
            <pc:docMk/>
            <pc:sldMk cId="3259144113" sldId="381"/>
            <ac:spMk id="2" creationId="{00000000-0000-0000-0000-000000000000}"/>
          </ac:spMkLst>
        </pc:spChg>
        <pc:spChg chg="mod">
          <ac:chgData name="Douglas Martin" userId="2f233c73-e982-4686-a2f7-7fcacf256faf" providerId="ADAL" clId="{CD24DD98-ACE5-4C37-AD05-6A7134D0D403}" dt="2020-05-12T17:06:58.014" v="6"/>
          <ac:spMkLst>
            <pc:docMk/>
            <pc:sldMk cId="3259144113" sldId="381"/>
            <ac:spMk id="3" creationId="{00000000-0000-0000-0000-000000000000}"/>
          </ac:spMkLst>
        </pc:spChg>
      </pc:sldChg>
      <pc:sldChg chg="modSp mod">
        <pc:chgData name="Douglas Martin" userId="2f233c73-e982-4686-a2f7-7fcacf256faf" providerId="ADAL" clId="{CD24DD98-ACE5-4C37-AD05-6A7134D0D403}" dt="2020-05-12T17:06:58.014" v="6"/>
        <pc:sldMkLst>
          <pc:docMk/>
          <pc:sldMk cId="2856445926" sldId="382"/>
        </pc:sldMkLst>
        <pc:spChg chg="mod">
          <ac:chgData name="Douglas Martin" userId="2f233c73-e982-4686-a2f7-7fcacf256faf" providerId="ADAL" clId="{CD24DD98-ACE5-4C37-AD05-6A7134D0D403}" dt="2020-05-12T17:06:58.014" v="6"/>
          <ac:spMkLst>
            <pc:docMk/>
            <pc:sldMk cId="2856445926" sldId="382"/>
            <ac:spMk id="5" creationId="{088B924A-ACAC-4F3C-9416-A21E16069658}"/>
          </ac:spMkLst>
        </pc:spChg>
        <pc:picChg chg="mod">
          <ac:chgData name="Douglas Martin" userId="2f233c73-e982-4686-a2f7-7fcacf256faf" providerId="ADAL" clId="{CD24DD98-ACE5-4C37-AD05-6A7134D0D403}" dt="2020-05-12T17:06:58.014" v="6"/>
          <ac:picMkLst>
            <pc:docMk/>
            <pc:sldMk cId="2856445926" sldId="382"/>
            <ac:picMk id="2" creationId="{E86B2980-0BA4-4E7C-8EE4-B913F61B8A3E}"/>
          </ac:picMkLst>
        </pc:picChg>
      </pc:sldChg>
      <pc:sldChg chg="modSp">
        <pc:chgData name="Douglas Martin" userId="2f233c73-e982-4686-a2f7-7fcacf256faf" providerId="ADAL" clId="{CD24DD98-ACE5-4C37-AD05-6A7134D0D403}" dt="2020-05-12T17:06:58.014" v="6"/>
        <pc:sldMkLst>
          <pc:docMk/>
          <pc:sldMk cId="2559120289" sldId="383"/>
        </pc:sldMkLst>
        <pc:spChg chg="mod">
          <ac:chgData name="Douglas Martin" userId="2f233c73-e982-4686-a2f7-7fcacf256faf" providerId="ADAL" clId="{CD24DD98-ACE5-4C37-AD05-6A7134D0D403}" dt="2020-05-12T17:06:58.014" v="6"/>
          <ac:spMkLst>
            <pc:docMk/>
            <pc:sldMk cId="2559120289" sldId="383"/>
            <ac:spMk id="2" creationId="{00000000-0000-0000-0000-000000000000}"/>
          </ac:spMkLst>
        </pc:spChg>
        <pc:spChg chg="mod">
          <ac:chgData name="Douglas Martin" userId="2f233c73-e982-4686-a2f7-7fcacf256faf" providerId="ADAL" clId="{CD24DD98-ACE5-4C37-AD05-6A7134D0D403}" dt="2020-05-12T17:06:58.014" v="6"/>
          <ac:spMkLst>
            <pc:docMk/>
            <pc:sldMk cId="2559120289" sldId="383"/>
            <ac:spMk id="3" creationId="{00000000-0000-0000-0000-000000000000}"/>
          </ac:spMkLst>
        </pc:spChg>
      </pc:sldChg>
      <pc:sldChg chg="modSp">
        <pc:chgData name="Douglas Martin" userId="2f233c73-e982-4686-a2f7-7fcacf256faf" providerId="ADAL" clId="{CD24DD98-ACE5-4C37-AD05-6A7134D0D403}" dt="2020-05-12T17:06:58.014" v="6"/>
        <pc:sldMkLst>
          <pc:docMk/>
          <pc:sldMk cId="2227073653" sldId="384"/>
        </pc:sldMkLst>
        <pc:spChg chg="mod">
          <ac:chgData name="Douglas Martin" userId="2f233c73-e982-4686-a2f7-7fcacf256faf" providerId="ADAL" clId="{CD24DD98-ACE5-4C37-AD05-6A7134D0D403}" dt="2020-05-12T17:06:58.014" v="6"/>
          <ac:spMkLst>
            <pc:docMk/>
            <pc:sldMk cId="2227073653" sldId="384"/>
            <ac:spMk id="2" creationId="{00000000-0000-0000-0000-000000000000}"/>
          </ac:spMkLst>
        </pc:spChg>
        <pc:spChg chg="mod">
          <ac:chgData name="Douglas Martin" userId="2f233c73-e982-4686-a2f7-7fcacf256faf" providerId="ADAL" clId="{CD24DD98-ACE5-4C37-AD05-6A7134D0D403}" dt="2020-05-12T17:06:58.014" v="6"/>
          <ac:spMkLst>
            <pc:docMk/>
            <pc:sldMk cId="2227073653" sldId="384"/>
            <ac:spMk id="3" creationId="{00000000-0000-0000-0000-000000000000}"/>
          </ac:spMkLst>
        </pc:spChg>
      </pc:sldChg>
      <pc:sldChg chg="modSp">
        <pc:chgData name="Douglas Martin" userId="2f233c73-e982-4686-a2f7-7fcacf256faf" providerId="ADAL" clId="{CD24DD98-ACE5-4C37-AD05-6A7134D0D403}" dt="2020-05-12T17:06:58.014" v="6"/>
        <pc:sldMkLst>
          <pc:docMk/>
          <pc:sldMk cId="1005632722" sldId="386"/>
        </pc:sldMkLst>
        <pc:spChg chg="mod">
          <ac:chgData name="Douglas Martin" userId="2f233c73-e982-4686-a2f7-7fcacf256faf" providerId="ADAL" clId="{CD24DD98-ACE5-4C37-AD05-6A7134D0D403}" dt="2020-05-12T17:06:58.014" v="6"/>
          <ac:spMkLst>
            <pc:docMk/>
            <pc:sldMk cId="1005632722" sldId="386"/>
            <ac:spMk id="2" creationId="{00000000-0000-0000-0000-000000000000}"/>
          </ac:spMkLst>
        </pc:spChg>
        <pc:spChg chg="mod">
          <ac:chgData name="Douglas Martin" userId="2f233c73-e982-4686-a2f7-7fcacf256faf" providerId="ADAL" clId="{CD24DD98-ACE5-4C37-AD05-6A7134D0D403}" dt="2020-05-12T17:06:58.014" v="6"/>
          <ac:spMkLst>
            <pc:docMk/>
            <pc:sldMk cId="1005632722" sldId="386"/>
            <ac:spMk id="3" creationId="{00000000-0000-0000-0000-000000000000}"/>
          </ac:spMkLst>
        </pc:spChg>
      </pc:sldChg>
      <pc:sldChg chg="modSp">
        <pc:chgData name="Douglas Martin" userId="2f233c73-e982-4686-a2f7-7fcacf256faf" providerId="ADAL" clId="{CD24DD98-ACE5-4C37-AD05-6A7134D0D403}" dt="2020-05-12T17:06:58.014" v="6"/>
        <pc:sldMkLst>
          <pc:docMk/>
          <pc:sldMk cId="1545500812" sldId="387"/>
        </pc:sldMkLst>
        <pc:spChg chg="mod">
          <ac:chgData name="Douglas Martin" userId="2f233c73-e982-4686-a2f7-7fcacf256faf" providerId="ADAL" clId="{CD24DD98-ACE5-4C37-AD05-6A7134D0D403}" dt="2020-05-12T17:06:58.014" v="6"/>
          <ac:spMkLst>
            <pc:docMk/>
            <pc:sldMk cId="1545500812" sldId="387"/>
            <ac:spMk id="2" creationId="{00000000-0000-0000-0000-000000000000}"/>
          </ac:spMkLst>
        </pc:spChg>
        <pc:spChg chg="mod">
          <ac:chgData name="Douglas Martin" userId="2f233c73-e982-4686-a2f7-7fcacf256faf" providerId="ADAL" clId="{CD24DD98-ACE5-4C37-AD05-6A7134D0D403}" dt="2020-05-12T17:06:58.014" v="6"/>
          <ac:spMkLst>
            <pc:docMk/>
            <pc:sldMk cId="1545500812" sldId="387"/>
            <ac:spMk id="3" creationId="{00000000-0000-0000-0000-000000000000}"/>
          </ac:spMkLst>
        </pc:spChg>
      </pc:sldChg>
      <pc:sldChg chg="modSp">
        <pc:chgData name="Douglas Martin" userId="2f233c73-e982-4686-a2f7-7fcacf256faf" providerId="ADAL" clId="{CD24DD98-ACE5-4C37-AD05-6A7134D0D403}" dt="2020-05-12T17:06:58.014" v="6"/>
        <pc:sldMkLst>
          <pc:docMk/>
          <pc:sldMk cId="2140516677" sldId="389"/>
        </pc:sldMkLst>
        <pc:spChg chg="mod">
          <ac:chgData name="Douglas Martin" userId="2f233c73-e982-4686-a2f7-7fcacf256faf" providerId="ADAL" clId="{CD24DD98-ACE5-4C37-AD05-6A7134D0D403}" dt="2020-05-12T17:06:58.014" v="6"/>
          <ac:spMkLst>
            <pc:docMk/>
            <pc:sldMk cId="2140516677" sldId="389"/>
            <ac:spMk id="2" creationId="{00000000-0000-0000-0000-000000000000}"/>
          </ac:spMkLst>
        </pc:spChg>
        <pc:spChg chg="mod">
          <ac:chgData name="Douglas Martin" userId="2f233c73-e982-4686-a2f7-7fcacf256faf" providerId="ADAL" clId="{CD24DD98-ACE5-4C37-AD05-6A7134D0D403}" dt="2020-05-12T17:06:58.014" v="6"/>
          <ac:spMkLst>
            <pc:docMk/>
            <pc:sldMk cId="2140516677" sldId="389"/>
            <ac:spMk id="3" creationId="{00000000-0000-0000-0000-000000000000}"/>
          </ac:spMkLst>
        </pc:spChg>
      </pc:sldChg>
      <pc:sldChg chg="modSp">
        <pc:chgData name="Douglas Martin" userId="2f233c73-e982-4686-a2f7-7fcacf256faf" providerId="ADAL" clId="{CD24DD98-ACE5-4C37-AD05-6A7134D0D403}" dt="2020-05-12T17:06:58.014" v="6"/>
        <pc:sldMkLst>
          <pc:docMk/>
          <pc:sldMk cId="1283510249" sldId="397"/>
        </pc:sldMkLst>
        <pc:spChg chg="mod">
          <ac:chgData name="Douglas Martin" userId="2f233c73-e982-4686-a2f7-7fcacf256faf" providerId="ADAL" clId="{CD24DD98-ACE5-4C37-AD05-6A7134D0D403}" dt="2020-05-12T17:06:58.014" v="6"/>
          <ac:spMkLst>
            <pc:docMk/>
            <pc:sldMk cId="1283510249" sldId="397"/>
            <ac:spMk id="2" creationId="{00000000-0000-0000-0000-000000000000}"/>
          </ac:spMkLst>
        </pc:spChg>
        <pc:spChg chg="mod">
          <ac:chgData name="Douglas Martin" userId="2f233c73-e982-4686-a2f7-7fcacf256faf" providerId="ADAL" clId="{CD24DD98-ACE5-4C37-AD05-6A7134D0D403}" dt="2020-05-12T17:06:58.014" v="6"/>
          <ac:spMkLst>
            <pc:docMk/>
            <pc:sldMk cId="1283510249" sldId="397"/>
            <ac:spMk id="3" creationId="{00000000-0000-0000-0000-000000000000}"/>
          </ac:spMkLst>
        </pc:spChg>
      </pc:sldChg>
      <pc:sldChg chg="modSp">
        <pc:chgData name="Douglas Martin" userId="2f233c73-e982-4686-a2f7-7fcacf256faf" providerId="ADAL" clId="{CD24DD98-ACE5-4C37-AD05-6A7134D0D403}" dt="2020-05-12T17:06:58.014" v="6"/>
        <pc:sldMkLst>
          <pc:docMk/>
          <pc:sldMk cId="339834664" sldId="415"/>
        </pc:sldMkLst>
        <pc:spChg chg="mod">
          <ac:chgData name="Douglas Martin" userId="2f233c73-e982-4686-a2f7-7fcacf256faf" providerId="ADAL" clId="{CD24DD98-ACE5-4C37-AD05-6A7134D0D403}" dt="2020-05-12T17:06:58.014" v="6"/>
          <ac:spMkLst>
            <pc:docMk/>
            <pc:sldMk cId="339834664" sldId="415"/>
            <ac:spMk id="2" creationId="{00000000-0000-0000-0000-000000000000}"/>
          </ac:spMkLst>
        </pc:spChg>
        <pc:spChg chg="mod">
          <ac:chgData name="Douglas Martin" userId="2f233c73-e982-4686-a2f7-7fcacf256faf" providerId="ADAL" clId="{CD24DD98-ACE5-4C37-AD05-6A7134D0D403}" dt="2020-05-12T17:06:58.014" v="6"/>
          <ac:spMkLst>
            <pc:docMk/>
            <pc:sldMk cId="339834664" sldId="415"/>
            <ac:spMk id="3" creationId="{00000000-0000-0000-0000-000000000000}"/>
          </ac:spMkLst>
        </pc:spChg>
      </pc:sldChg>
      <pc:sldChg chg="modSp">
        <pc:chgData name="Douglas Martin" userId="2f233c73-e982-4686-a2f7-7fcacf256faf" providerId="ADAL" clId="{CD24DD98-ACE5-4C37-AD05-6A7134D0D403}" dt="2020-05-12T17:06:58.014" v="6"/>
        <pc:sldMkLst>
          <pc:docMk/>
          <pc:sldMk cId="1324274876" sldId="416"/>
        </pc:sldMkLst>
        <pc:spChg chg="mod">
          <ac:chgData name="Douglas Martin" userId="2f233c73-e982-4686-a2f7-7fcacf256faf" providerId="ADAL" clId="{CD24DD98-ACE5-4C37-AD05-6A7134D0D403}" dt="2020-05-12T17:06:58.014" v="6"/>
          <ac:spMkLst>
            <pc:docMk/>
            <pc:sldMk cId="1324274876" sldId="416"/>
            <ac:spMk id="2" creationId="{00000000-0000-0000-0000-000000000000}"/>
          </ac:spMkLst>
        </pc:spChg>
        <pc:spChg chg="mod">
          <ac:chgData name="Douglas Martin" userId="2f233c73-e982-4686-a2f7-7fcacf256faf" providerId="ADAL" clId="{CD24DD98-ACE5-4C37-AD05-6A7134D0D403}" dt="2020-05-12T17:06:58.014" v="6"/>
          <ac:spMkLst>
            <pc:docMk/>
            <pc:sldMk cId="1324274876" sldId="416"/>
            <ac:spMk id="3" creationId="{00000000-0000-0000-0000-000000000000}"/>
          </ac:spMkLst>
        </pc:spChg>
      </pc:sldChg>
      <pc:sldChg chg="del">
        <pc:chgData name="Douglas Martin" userId="2f233c73-e982-4686-a2f7-7fcacf256faf" providerId="ADAL" clId="{CD24DD98-ACE5-4C37-AD05-6A7134D0D403}" dt="2020-05-12T16:41:27.618" v="5" actId="2696"/>
        <pc:sldMkLst>
          <pc:docMk/>
          <pc:sldMk cId="1148256225" sldId="417"/>
        </pc:sldMkLst>
      </pc:sldChg>
      <pc:sldChg chg="modSp">
        <pc:chgData name="Douglas Martin" userId="2f233c73-e982-4686-a2f7-7fcacf256faf" providerId="ADAL" clId="{CD24DD98-ACE5-4C37-AD05-6A7134D0D403}" dt="2020-05-12T17:06:58.014" v="6"/>
        <pc:sldMkLst>
          <pc:docMk/>
          <pc:sldMk cId="1946265178" sldId="417"/>
        </pc:sldMkLst>
        <pc:spChg chg="mod">
          <ac:chgData name="Douglas Martin" userId="2f233c73-e982-4686-a2f7-7fcacf256faf" providerId="ADAL" clId="{CD24DD98-ACE5-4C37-AD05-6A7134D0D403}" dt="2020-05-12T17:06:58.014" v="6"/>
          <ac:spMkLst>
            <pc:docMk/>
            <pc:sldMk cId="1946265178" sldId="417"/>
            <ac:spMk id="2" creationId="{00000000-0000-0000-0000-000000000000}"/>
          </ac:spMkLst>
        </pc:spChg>
        <pc:spChg chg="mod">
          <ac:chgData name="Douglas Martin" userId="2f233c73-e982-4686-a2f7-7fcacf256faf" providerId="ADAL" clId="{CD24DD98-ACE5-4C37-AD05-6A7134D0D403}" dt="2020-05-12T17:06:58.014" v="6"/>
          <ac:spMkLst>
            <pc:docMk/>
            <pc:sldMk cId="1946265178" sldId="417"/>
            <ac:spMk id="3" creationId="{00000000-0000-0000-0000-000000000000}"/>
          </ac:spMkLst>
        </pc:spChg>
      </pc:sldChg>
      <pc:sldChg chg="modSp">
        <pc:chgData name="Douglas Martin" userId="2f233c73-e982-4686-a2f7-7fcacf256faf" providerId="ADAL" clId="{CD24DD98-ACE5-4C37-AD05-6A7134D0D403}" dt="2020-05-12T17:06:58.014" v="6"/>
        <pc:sldMkLst>
          <pc:docMk/>
          <pc:sldMk cId="1932373265" sldId="418"/>
        </pc:sldMkLst>
        <pc:spChg chg="mod">
          <ac:chgData name="Douglas Martin" userId="2f233c73-e982-4686-a2f7-7fcacf256faf" providerId="ADAL" clId="{CD24DD98-ACE5-4C37-AD05-6A7134D0D403}" dt="2020-05-12T17:06:58.014" v="6"/>
          <ac:spMkLst>
            <pc:docMk/>
            <pc:sldMk cId="1932373265" sldId="418"/>
            <ac:spMk id="2" creationId="{00000000-0000-0000-0000-000000000000}"/>
          </ac:spMkLst>
        </pc:spChg>
        <pc:spChg chg="mod">
          <ac:chgData name="Douglas Martin" userId="2f233c73-e982-4686-a2f7-7fcacf256faf" providerId="ADAL" clId="{CD24DD98-ACE5-4C37-AD05-6A7134D0D403}" dt="2020-05-12T17:06:58.014" v="6"/>
          <ac:spMkLst>
            <pc:docMk/>
            <pc:sldMk cId="1932373265" sldId="418"/>
            <ac:spMk id="3" creationId="{00000000-0000-0000-0000-000000000000}"/>
          </ac:spMkLst>
        </pc:spChg>
      </pc:sldChg>
      <pc:sldChg chg="modSp">
        <pc:chgData name="Douglas Martin" userId="2f233c73-e982-4686-a2f7-7fcacf256faf" providerId="ADAL" clId="{CD24DD98-ACE5-4C37-AD05-6A7134D0D403}" dt="2020-05-12T17:06:58.014" v="6"/>
        <pc:sldMkLst>
          <pc:docMk/>
          <pc:sldMk cId="2940759410" sldId="419"/>
        </pc:sldMkLst>
        <pc:spChg chg="mod">
          <ac:chgData name="Douglas Martin" userId="2f233c73-e982-4686-a2f7-7fcacf256faf" providerId="ADAL" clId="{CD24DD98-ACE5-4C37-AD05-6A7134D0D403}" dt="2020-05-12T17:06:58.014" v="6"/>
          <ac:spMkLst>
            <pc:docMk/>
            <pc:sldMk cId="2940759410" sldId="419"/>
            <ac:spMk id="2" creationId="{00000000-0000-0000-0000-000000000000}"/>
          </ac:spMkLst>
        </pc:spChg>
        <pc:picChg chg="mod">
          <ac:chgData name="Douglas Martin" userId="2f233c73-e982-4686-a2f7-7fcacf256faf" providerId="ADAL" clId="{CD24DD98-ACE5-4C37-AD05-6A7134D0D403}" dt="2020-05-12T17:06:58.014" v="6"/>
          <ac:picMkLst>
            <pc:docMk/>
            <pc:sldMk cId="2940759410" sldId="419"/>
            <ac:picMk id="1027" creationId="{00000000-0000-0000-0000-000000000000}"/>
          </ac:picMkLst>
        </pc:picChg>
      </pc:sldChg>
      <pc:sldChg chg="modSp">
        <pc:chgData name="Douglas Martin" userId="2f233c73-e982-4686-a2f7-7fcacf256faf" providerId="ADAL" clId="{CD24DD98-ACE5-4C37-AD05-6A7134D0D403}" dt="2020-05-12T17:06:58.014" v="6"/>
        <pc:sldMkLst>
          <pc:docMk/>
          <pc:sldMk cId="3349584945" sldId="420"/>
        </pc:sldMkLst>
        <pc:spChg chg="mod">
          <ac:chgData name="Douglas Martin" userId="2f233c73-e982-4686-a2f7-7fcacf256faf" providerId="ADAL" clId="{CD24DD98-ACE5-4C37-AD05-6A7134D0D403}" dt="2020-05-12T17:06:58.014" v="6"/>
          <ac:spMkLst>
            <pc:docMk/>
            <pc:sldMk cId="3349584945" sldId="420"/>
            <ac:spMk id="2" creationId="{00000000-0000-0000-0000-000000000000}"/>
          </ac:spMkLst>
        </pc:spChg>
        <pc:spChg chg="mod">
          <ac:chgData name="Douglas Martin" userId="2f233c73-e982-4686-a2f7-7fcacf256faf" providerId="ADAL" clId="{CD24DD98-ACE5-4C37-AD05-6A7134D0D403}" dt="2020-05-12T17:06:58.014" v="6"/>
          <ac:spMkLst>
            <pc:docMk/>
            <pc:sldMk cId="3349584945" sldId="420"/>
            <ac:spMk id="3" creationId="{00000000-0000-0000-0000-000000000000}"/>
          </ac:spMkLst>
        </pc:spChg>
      </pc:sldChg>
      <pc:sldChg chg="modSp">
        <pc:chgData name="Douglas Martin" userId="2f233c73-e982-4686-a2f7-7fcacf256faf" providerId="ADAL" clId="{CD24DD98-ACE5-4C37-AD05-6A7134D0D403}" dt="2020-05-12T17:06:58.014" v="6"/>
        <pc:sldMkLst>
          <pc:docMk/>
          <pc:sldMk cId="501120636" sldId="421"/>
        </pc:sldMkLst>
        <pc:spChg chg="mod">
          <ac:chgData name="Douglas Martin" userId="2f233c73-e982-4686-a2f7-7fcacf256faf" providerId="ADAL" clId="{CD24DD98-ACE5-4C37-AD05-6A7134D0D403}" dt="2020-05-12T17:06:58.014" v="6"/>
          <ac:spMkLst>
            <pc:docMk/>
            <pc:sldMk cId="501120636" sldId="421"/>
            <ac:spMk id="2" creationId="{00000000-0000-0000-0000-000000000000}"/>
          </ac:spMkLst>
        </pc:spChg>
        <pc:spChg chg="mod">
          <ac:chgData name="Douglas Martin" userId="2f233c73-e982-4686-a2f7-7fcacf256faf" providerId="ADAL" clId="{CD24DD98-ACE5-4C37-AD05-6A7134D0D403}" dt="2020-05-12T17:06:58.014" v="6"/>
          <ac:spMkLst>
            <pc:docMk/>
            <pc:sldMk cId="501120636" sldId="421"/>
            <ac:spMk id="3" creationId="{00000000-0000-0000-0000-000000000000}"/>
          </ac:spMkLst>
        </pc:spChg>
      </pc:sldChg>
      <pc:sldChg chg="modSp">
        <pc:chgData name="Douglas Martin" userId="2f233c73-e982-4686-a2f7-7fcacf256faf" providerId="ADAL" clId="{CD24DD98-ACE5-4C37-AD05-6A7134D0D403}" dt="2020-05-12T17:06:58.014" v="6"/>
        <pc:sldMkLst>
          <pc:docMk/>
          <pc:sldMk cId="2663487772" sldId="423"/>
        </pc:sldMkLst>
        <pc:spChg chg="mod">
          <ac:chgData name="Douglas Martin" userId="2f233c73-e982-4686-a2f7-7fcacf256faf" providerId="ADAL" clId="{CD24DD98-ACE5-4C37-AD05-6A7134D0D403}" dt="2020-05-12T17:06:58.014" v="6"/>
          <ac:spMkLst>
            <pc:docMk/>
            <pc:sldMk cId="2663487772" sldId="423"/>
            <ac:spMk id="2" creationId="{00000000-0000-0000-0000-000000000000}"/>
          </ac:spMkLst>
        </pc:spChg>
        <pc:spChg chg="mod">
          <ac:chgData name="Douglas Martin" userId="2f233c73-e982-4686-a2f7-7fcacf256faf" providerId="ADAL" clId="{CD24DD98-ACE5-4C37-AD05-6A7134D0D403}" dt="2020-05-12T17:06:58.014" v="6"/>
          <ac:spMkLst>
            <pc:docMk/>
            <pc:sldMk cId="2663487772" sldId="423"/>
            <ac:spMk id="3" creationId="{00000000-0000-0000-0000-000000000000}"/>
          </ac:spMkLst>
        </pc:spChg>
      </pc:sldChg>
      <pc:sldChg chg="modSp">
        <pc:chgData name="Douglas Martin" userId="2f233c73-e982-4686-a2f7-7fcacf256faf" providerId="ADAL" clId="{CD24DD98-ACE5-4C37-AD05-6A7134D0D403}" dt="2020-05-12T17:06:58.014" v="6"/>
        <pc:sldMkLst>
          <pc:docMk/>
          <pc:sldMk cId="2649672434" sldId="424"/>
        </pc:sldMkLst>
        <pc:spChg chg="mod">
          <ac:chgData name="Douglas Martin" userId="2f233c73-e982-4686-a2f7-7fcacf256faf" providerId="ADAL" clId="{CD24DD98-ACE5-4C37-AD05-6A7134D0D403}" dt="2020-05-12T17:06:58.014" v="6"/>
          <ac:spMkLst>
            <pc:docMk/>
            <pc:sldMk cId="2649672434" sldId="424"/>
            <ac:spMk id="2" creationId="{00000000-0000-0000-0000-000000000000}"/>
          </ac:spMkLst>
        </pc:spChg>
        <pc:spChg chg="mod">
          <ac:chgData name="Douglas Martin" userId="2f233c73-e982-4686-a2f7-7fcacf256faf" providerId="ADAL" clId="{CD24DD98-ACE5-4C37-AD05-6A7134D0D403}" dt="2020-05-12T17:06:58.014" v="6"/>
          <ac:spMkLst>
            <pc:docMk/>
            <pc:sldMk cId="2649672434" sldId="424"/>
            <ac:spMk id="3" creationId="{00000000-0000-0000-0000-000000000000}"/>
          </ac:spMkLst>
        </pc:spChg>
      </pc:sldChg>
      <pc:sldChg chg="modSp">
        <pc:chgData name="Douglas Martin" userId="2f233c73-e982-4686-a2f7-7fcacf256faf" providerId="ADAL" clId="{CD24DD98-ACE5-4C37-AD05-6A7134D0D403}" dt="2020-05-12T17:06:58.014" v="6"/>
        <pc:sldMkLst>
          <pc:docMk/>
          <pc:sldMk cId="3833517404" sldId="425"/>
        </pc:sldMkLst>
        <pc:spChg chg="mod">
          <ac:chgData name="Douglas Martin" userId="2f233c73-e982-4686-a2f7-7fcacf256faf" providerId="ADAL" clId="{CD24DD98-ACE5-4C37-AD05-6A7134D0D403}" dt="2020-05-12T17:06:58.014" v="6"/>
          <ac:spMkLst>
            <pc:docMk/>
            <pc:sldMk cId="3833517404" sldId="425"/>
            <ac:spMk id="2" creationId="{00000000-0000-0000-0000-000000000000}"/>
          </ac:spMkLst>
        </pc:spChg>
        <pc:spChg chg="mod">
          <ac:chgData name="Douglas Martin" userId="2f233c73-e982-4686-a2f7-7fcacf256faf" providerId="ADAL" clId="{CD24DD98-ACE5-4C37-AD05-6A7134D0D403}" dt="2020-05-12T17:06:58.014" v="6"/>
          <ac:spMkLst>
            <pc:docMk/>
            <pc:sldMk cId="3833517404" sldId="425"/>
            <ac:spMk id="3" creationId="{00000000-0000-0000-0000-000000000000}"/>
          </ac:spMkLst>
        </pc:spChg>
      </pc:sldChg>
      <pc:sldChg chg="modSp">
        <pc:chgData name="Douglas Martin" userId="2f233c73-e982-4686-a2f7-7fcacf256faf" providerId="ADAL" clId="{CD24DD98-ACE5-4C37-AD05-6A7134D0D403}" dt="2020-05-12T17:06:58.014" v="6"/>
        <pc:sldMkLst>
          <pc:docMk/>
          <pc:sldMk cId="89404366" sldId="426"/>
        </pc:sldMkLst>
        <pc:spChg chg="mod">
          <ac:chgData name="Douglas Martin" userId="2f233c73-e982-4686-a2f7-7fcacf256faf" providerId="ADAL" clId="{CD24DD98-ACE5-4C37-AD05-6A7134D0D403}" dt="2020-05-12T17:06:58.014" v="6"/>
          <ac:spMkLst>
            <pc:docMk/>
            <pc:sldMk cId="89404366" sldId="426"/>
            <ac:spMk id="2" creationId="{00000000-0000-0000-0000-000000000000}"/>
          </ac:spMkLst>
        </pc:spChg>
        <pc:spChg chg="mod">
          <ac:chgData name="Douglas Martin" userId="2f233c73-e982-4686-a2f7-7fcacf256faf" providerId="ADAL" clId="{CD24DD98-ACE5-4C37-AD05-6A7134D0D403}" dt="2020-05-12T17:06:58.014" v="6"/>
          <ac:spMkLst>
            <pc:docMk/>
            <pc:sldMk cId="89404366" sldId="426"/>
            <ac:spMk id="3" creationId="{00000000-0000-0000-0000-000000000000}"/>
          </ac:spMkLst>
        </pc:spChg>
      </pc:sldChg>
      <pc:sldChg chg="modSp">
        <pc:chgData name="Douglas Martin" userId="2f233c73-e982-4686-a2f7-7fcacf256faf" providerId="ADAL" clId="{CD24DD98-ACE5-4C37-AD05-6A7134D0D403}" dt="2020-05-12T17:06:58.014" v="6"/>
        <pc:sldMkLst>
          <pc:docMk/>
          <pc:sldMk cId="803621807" sldId="427"/>
        </pc:sldMkLst>
        <pc:spChg chg="mod">
          <ac:chgData name="Douglas Martin" userId="2f233c73-e982-4686-a2f7-7fcacf256faf" providerId="ADAL" clId="{CD24DD98-ACE5-4C37-AD05-6A7134D0D403}" dt="2020-05-12T17:06:58.014" v="6"/>
          <ac:spMkLst>
            <pc:docMk/>
            <pc:sldMk cId="803621807" sldId="427"/>
            <ac:spMk id="2" creationId="{00000000-0000-0000-0000-000000000000}"/>
          </ac:spMkLst>
        </pc:spChg>
        <pc:spChg chg="mod">
          <ac:chgData name="Douglas Martin" userId="2f233c73-e982-4686-a2f7-7fcacf256faf" providerId="ADAL" clId="{CD24DD98-ACE5-4C37-AD05-6A7134D0D403}" dt="2020-05-12T17:06:58.014" v="6"/>
          <ac:spMkLst>
            <pc:docMk/>
            <pc:sldMk cId="803621807" sldId="427"/>
            <ac:spMk id="3" creationId="{00000000-0000-0000-0000-000000000000}"/>
          </ac:spMkLst>
        </pc:spChg>
      </pc:sldChg>
      <pc:sldChg chg="modSp">
        <pc:chgData name="Douglas Martin" userId="2f233c73-e982-4686-a2f7-7fcacf256faf" providerId="ADAL" clId="{CD24DD98-ACE5-4C37-AD05-6A7134D0D403}" dt="2020-05-12T17:06:58.014" v="6"/>
        <pc:sldMkLst>
          <pc:docMk/>
          <pc:sldMk cId="2592096939" sldId="428"/>
        </pc:sldMkLst>
        <pc:spChg chg="mod">
          <ac:chgData name="Douglas Martin" userId="2f233c73-e982-4686-a2f7-7fcacf256faf" providerId="ADAL" clId="{CD24DD98-ACE5-4C37-AD05-6A7134D0D403}" dt="2020-05-12T17:06:58.014" v="6"/>
          <ac:spMkLst>
            <pc:docMk/>
            <pc:sldMk cId="2592096939" sldId="428"/>
            <ac:spMk id="2" creationId="{00000000-0000-0000-0000-000000000000}"/>
          </ac:spMkLst>
        </pc:spChg>
        <pc:spChg chg="mod">
          <ac:chgData name="Douglas Martin" userId="2f233c73-e982-4686-a2f7-7fcacf256faf" providerId="ADAL" clId="{CD24DD98-ACE5-4C37-AD05-6A7134D0D403}" dt="2020-05-12T17:06:58.014" v="6"/>
          <ac:spMkLst>
            <pc:docMk/>
            <pc:sldMk cId="2592096939" sldId="428"/>
            <ac:spMk id="3" creationId="{00000000-0000-0000-0000-000000000000}"/>
          </ac:spMkLst>
        </pc:spChg>
      </pc:sldChg>
      <pc:sldChg chg="modSp">
        <pc:chgData name="Douglas Martin" userId="2f233c73-e982-4686-a2f7-7fcacf256faf" providerId="ADAL" clId="{CD24DD98-ACE5-4C37-AD05-6A7134D0D403}" dt="2020-05-12T17:06:58.014" v="6"/>
        <pc:sldMkLst>
          <pc:docMk/>
          <pc:sldMk cId="2146138301" sldId="429"/>
        </pc:sldMkLst>
        <pc:spChg chg="mod">
          <ac:chgData name="Douglas Martin" userId="2f233c73-e982-4686-a2f7-7fcacf256faf" providerId="ADAL" clId="{CD24DD98-ACE5-4C37-AD05-6A7134D0D403}" dt="2020-05-12T17:06:58.014" v="6"/>
          <ac:spMkLst>
            <pc:docMk/>
            <pc:sldMk cId="2146138301" sldId="429"/>
            <ac:spMk id="2" creationId="{00000000-0000-0000-0000-000000000000}"/>
          </ac:spMkLst>
        </pc:spChg>
        <pc:spChg chg="mod">
          <ac:chgData name="Douglas Martin" userId="2f233c73-e982-4686-a2f7-7fcacf256faf" providerId="ADAL" clId="{CD24DD98-ACE5-4C37-AD05-6A7134D0D403}" dt="2020-05-12T17:06:58.014" v="6"/>
          <ac:spMkLst>
            <pc:docMk/>
            <pc:sldMk cId="2146138301" sldId="429"/>
            <ac:spMk id="3" creationId="{00000000-0000-0000-0000-000000000000}"/>
          </ac:spMkLst>
        </pc:spChg>
      </pc:sldChg>
      <pc:sldChg chg="modSp">
        <pc:chgData name="Douglas Martin" userId="2f233c73-e982-4686-a2f7-7fcacf256faf" providerId="ADAL" clId="{CD24DD98-ACE5-4C37-AD05-6A7134D0D403}" dt="2020-05-12T17:06:58.014" v="6"/>
        <pc:sldMkLst>
          <pc:docMk/>
          <pc:sldMk cId="3869436927" sldId="430"/>
        </pc:sldMkLst>
        <pc:spChg chg="mod">
          <ac:chgData name="Douglas Martin" userId="2f233c73-e982-4686-a2f7-7fcacf256faf" providerId="ADAL" clId="{CD24DD98-ACE5-4C37-AD05-6A7134D0D403}" dt="2020-05-12T17:06:58.014" v="6"/>
          <ac:spMkLst>
            <pc:docMk/>
            <pc:sldMk cId="3869436927" sldId="430"/>
            <ac:spMk id="2" creationId="{00000000-0000-0000-0000-000000000000}"/>
          </ac:spMkLst>
        </pc:spChg>
        <pc:spChg chg="mod">
          <ac:chgData name="Douglas Martin" userId="2f233c73-e982-4686-a2f7-7fcacf256faf" providerId="ADAL" clId="{CD24DD98-ACE5-4C37-AD05-6A7134D0D403}" dt="2020-05-12T17:06:58.014" v="6"/>
          <ac:spMkLst>
            <pc:docMk/>
            <pc:sldMk cId="3869436927" sldId="430"/>
            <ac:spMk id="3" creationId="{00000000-0000-0000-0000-000000000000}"/>
          </ac:spMkLst>
        </pc:spChg>
      </pc:sldChg>
      <pc:sldChg chg="modSp">
        <pc:chgData name="Douglas Martin" userId="2f233c73-e982-4686-a2f7-7fcacf256faf" providerId="ADAL" clId="{CD24DD98-ACE5-4C37-AD05-6A7134D0D403}" dt="2020-05-12T17:06:58.014" v="6"/>
        <pc:sldMkLst>
          <pc:docMk/>
          <pc:sldMk cId="329933899" sldId="431"/>
        </pc:sldMkLst>
        <pc:spChg chg="mod">
          <ac:chgData name="Douglas Martin" userId="2f233c73-e982-4686-a2f7-7fcacf256faf" providerId="ADAL" clId="{CD24DD98-ACE5-4C37-AD05-6A7134D0D403}" dt="2020-05-12T17:06:58.014" v="6"/>
          <ac:spMkLst>
            <pc:docMk/>
            <pc:sldMk cId="329933899" sldId="431"/>
            <ac:spMk id="2" creationId="{00000000-0000-0000-0000-000000000000}"/>
          </ac:spMkLst>
        </pc:spChg>
        <pc:spChg chg="mod">
          <ac:chgData name="Douglas Martin" userId="2f233c73-e982-4686-a2f7-7fcacf256faf" providerId="ADAL" clId="{CD24DD98-ACE5-4C37-AD05-6A7134D0D403}" dt="2020-05-12T17:06:58.014" v="6"/>
          <ac:spMkLst>
            <pc:docMk/>
            <pc:sldMk cId="329933899" sldId="431"/>
            <ac:spMk id="3" creationId="{00000000-0000-0000-0000-000000000000}"/>
          </ac:spMkLst>
        </pc:spChg>
      </pc:sldChg>
      <pc:sldChg chg="modSp">
        <pc:chgData name="Douglas Martin" userId="2f233c73-e982-4686-a2f7-7fcacf256faf" providerId="ADAL" clId="{CD24DD98-ACE5-4C37-AD05-6A7134D0D403}" dt="2020-05-12T17:06:58.014" v="6"/>
        <pc:sldMkLst>
          <pc:docMk/>
          <pc:sldMk cId="3463170957" sldId="432"/>
        </pc:sldMkLst>
        <pc:spChg chg="mod">
          <ac:chgData name="Douglas Martin" userId="2f233c73-e982-4686-a2f7-7fcacf256faf" providerId="ADAL" clId="{CD24DD98-ACE5-4C37-AD05-6A7134D0D403}" dt="2020-05-12T17:06:58.014" v="6"/>
          <ac:spMkLst>
            <pc:docMk/>
            <pc:sldMk cId="3463170957" sldId="432"/>
            <ac:spMk id="2" creationId="{00000000-0000-0000-0000-000000000000}"/>
          </ac:spMkLst>
        </pc:spChg>
        <pc:spChg chg="mod">
          <ac:chgData name="Douglas Martin" userId="2f233c73-e982-4686-a2f7-7fcacf256faf" providerId="ADAL" clId="{CD24DD98-ACE5-4C37-AD05-6A7134D0D403}" dt="2020-05-12T17:06:58.014" v="6"/>
          <ac:spMkLst>
            <pc:docMk/>
            <pc:sldMk cId="3463170957" sldId="432"/>
            <ac:spMk id="3" creationId="{00000000-0000-0000-0000-000000000000}"/>
          </ac:spMkLst>
        </pc:spChg>
      </pc:sldChg>
      <pc:sldChg chg="modSp">
        <pc:chgData name="Douglas Martin" userId="2f233c73-e982-4686-a2f7-7fcacf256faf" providerId="ADAL" clId="{CD24DD98-ACE5-4C37-AD05-6A7134D0D403}" dt="2020-05-12T17:06:58.014" v="6"/>
        <pc:sldMkLst>
          <pc:docMk/>
          <pc:sldMk cId="700696490" sldId="433"/>
        </pc:sldMkLst>
        <pc:spChg chg="mod">
          <ac:chgData name="Douglas Martin" userId="2f233c73-e982-4686-a2f7-7fcacf256faf" providerId="ADAL" clId="{CD24DD98-ACE5-4C37-AD05-6A7134D0D403}" dt="2020-05-12T17:06:58.014" v="6"/>
          <ac:spMkLst>
            <pc:docMk/>
            <pc:sldMk cId="700696490" sldId="433"/>
            <ac:spMk id="2" creationId="{00000000-0000-0000-0000-000000000000}"/>
          </ac:spMkLst>
        </pc:spChg>
        <pc:spChg chg="mod">
          <ac:chgData name="Douglas Martin" userId="2f233c73-e982-4686-a2f7-7fcacf256faf" providerId="ADAL" clId="{CD24DD98-ACE5-4C37-AD05-6A7134D0D403}" dt="2020-05-12T17:06:58.014" v="6"/>
          <ac:spMkLst>
            <pc:docMk/>
            <pc:sldMk cId="700696490" sldId="433"/>
            <ac:spMk id="3" creationId="{00000000-0000-0000-0000-000000000000}"/>
          </ac:spMkLst>
        </pc:spChg>
      </pc:sldChg>
      <pc:sldChg chg="modSp mod">
        <pc:chgData name="Douglas Martin" userId="2f233c73-e982-4686-a2f7-7fcacf256faf" providerId="ADAL" clId="{CD24DD98-ACE5-4C37-AD05-6A7134D0D403}" dt="2020-05-12T17:06:58.014" v="6"/>
        <pc:sldMkLst>
          <pc:docMk/>
          <pc:sldMk cId="2415807617" sldId="434"/>
        </pc:sldMkLst>
        <pc:spChg chg="mod">
          <ac:chgData name="Douglas Martin" userId="2f233c73-e982-4686-a2f7-7fcacf256faf" providerId="ADAL" clId="{CD24DD98-ACE5-4C37-AD05-6A7134D0D403}" dt="2020-05-12T17:06:58.014" v="6"/>
          <ac:spMkLst>
            <pc:docMk/>
            <pc:sldMk cId="2415807617" sldId="434"/>
            <ac:spMk id="2" creationId="{00000000-0000-0000-0000-000000000000}"/>
          </ac:spMkLst>
        </pc:spChg>
        <pc:spChg chg="mod">
          <ac:chgData name="Douglas Martin" userId="2f233c73-e982-4686-a2f7-7fcacf256faf" providerId="ADAL" clId="{CD24DD98-ACE5-4C37-AD05-6A7134D0D403}" dt="2020-05-12T17:06:58.014" v="6"/>
          <ac:spMkLst>
            <pc:docMk/>
            <pc:sldMk cId="2415807617" sldId="434"/>
            <ac:spMk id="3" creationId="{00000000-0000-0000-0000-000000000000}"/>
          </ac:spMkLst>
        </pc:spChg>
      </pc:sldChg>
      <pc:sldChg chg="modSp">
        <pc:chgData name="Douglas Martin" userId="2f233c73-e982-4686-a2f7-7fcacf256faf" providerId="ADAL" clId="{CD24DD98-ACE5-4C37-AD05-6A7134D0D403}" dt="2020-05-12T17:06:58.014" v="6"/>
        <pc:sldMkLst>
          <pc:docMk/>
          <pc:sldMk cId="3234678885" sldId="435"/>
        </pc:sldMkLst>
        <pc:spChg chg="mod">
          <ac:chgData name="Douglas Martin" userId="2f233c73-e982-4686-a2f7-7fcacf256faf" providerId="ADAL" clId="{CD24DD98-ACE5-4C37-AD05-6A7134D0D403}" dt="2020-05-12T17:06:58.014" v="6"/>
          <ac:spMkLst>
            <pc:docMk/>
            <pc:sldMk cId="3234678885" sldId="435"/>
            <ac:spMk id="2" creationId="{00000000-0000-0000-0000-000000000000}"/>
          </ac:spMkLst>
        </pc:spChg>
        <pc:spChg chg="mod">
          <ac:chgData name="Douglas Martin" userId="2f233c73-e982-4686-a2f7-7fcacf256faf" providerId="ADAL" clId="{CD24DD98-ACE5-4C37-AD05-6A7134D0D403}" dt="2020-05-12T17:06:58.014" v="6"/>
          <ac:spMkLst>
            <pc:docMk/>
            <pc:sldMk cId="3234678885" sldId="435"/>
            <ac:spMk id="3" creationId="{00000000-0000-0000-0000-000000000000}"/>
          </ac:spMkLst>
        </pc:spChg>
      </pc:sldChg>
      <pc:sldChg chg="modSp">
        <pc:chgData name="Douglas Martin" userId="2f233c73-e982-4686-a2f7-7fcacf256faf" providerId="ADAL" clId="{CD24DD98-ACE5-4C37-AD05-6A7134D0D403}" dt="2020-05-12T17:06:58.014" v="6"/>
        <pc:sldMkLst>
          <pc:docMk/>
          <pc:sldMk cId="2336087429" sldId="436"/>
        </pc:sldMkLst>
        <pc:spChg chg="mod">
          <ac:chgData name="Douglas Martin" userId="2f233c73-e982-4686-a2f7-7fcacf256faf" providerId="ADAL" clId="{CD24DD98-ACE5-4C37-AD05-6A7134D0D403}" dt="2020-05-12T17:06:58.014" v="6"/>
          <ac:spMkLst>
            <pc:docMk/>
            <pc:sldMk cId="2336087429" sldId="436"/>
            <ac:spMk id="2" creationId="{00000000-0000-0000-0000-000000000000}"/>
          </ac:spMkLst>
        </pc:spChg>
        <pc:spChg chg="mod">
          <ac:chgData name="Douglas Martin" userId="2f233c73-e982-4686-a2f7-7fcacf256faf" providerId="ADAL" clId="{CD24DD98-ACE5-4C37-AD05-6A7134D0D403}" dt="2020-05-12T17:06:58.014" v="6"/>
          <ac:spMkLst>
            <pc:docMk/>
            <pc:sldMk cId="2336087429" sldId="436"/>
            <ac:spMk id="3" creationId="{00000000-0000-0000-0000-000000000000}"/>
          </ac:spMkLst>
        </pc:spChg>
      </pc:sldChg>
      <pc:sldChg chg="modSp">
        <pc:chgData name="Douglas Martin" userId="2f233c73-e982-4686-a2f7-7fcacf256faf" providerId="ADAL" clId="{CD24DD98-ACE5-4C37-AD05-6A7134D0D403}" dt="2020-05-12T17:06:58.014" v="6"/>
        <pc:sldMkLst>
          <pc:docMk/>
          <pc:sldMk cId="3558605609" sldId="437"/>
        </pc:sldMkLst>
        <pc:spChg chg="mod">
          <ac:chgData name="Douglas Martin" userId="2f233c73-e982-4686-a2f7-7fcacf256faf" providerId="ADAL" clId="{CD24DD98-ACE5-4C37-AD05-6A7134D0D403}" dt="2020-05-12T17:06:58.014" v="6"/>
          <ac:spMkLst>
            <pc:docMk/>
            <pc:sldMk cId="3558605609" sldId="437"/>
            <ac:spMk id="2" creationId="{00000000-0000-0000-0000-000000000000}"/>
          </ac:spMkLst>
        </pc:spChg>
        <pc:spChg chg="mod">
          <ac:chgData name="Douglas Martin" userId="2f233c73-e982-4686-a2f7-7fcacf256faf" providerId="ADAL" clId="{CD24DD98-ACE5-4C37-AD05-6A7134D0D403}" dt="2020-05-12T17:06:58.014" v="6"/>
          <ac:spMkLst>
            <pc:docMk/>
            <pc:sldMk cId="3558605609" sldId="437"/>
            <ac:spMk id="3" creationId="{00000000-0000-0000-0000-000000000000}"/>
          </ac:spMkLst>
        </pc:spChg>
      </pc:sldChg>
      <pc:sldChg chg="modSp">
        <pc:chgData name="Douglas Martin" userId="2f233c73-e982-4686-a2f7-7fcacf256faf" providerId="ADAL" clId="{CD24DD98-ACE5-4C37-AD05-6A7134D0D403}" dt="2020-05-12T17:06:58.014" v="6"/>
        <pc:sldMkLst>
          <pc:docMk/>
          <pc:sldMk cId="2642640371" sldId="438"/>
        </pc:sldMkLst>
        <pc:spChg chg="mod">
          <ac:chgData name="Douglas Martin" userId="2f233c73-e982-4686-a2f7-7fcacf256faf" providerId="ADAL" clId="{CD24DD98-ACE5-4C37-AD05-6A7134D0D403}" dt="2020-05-12T17:06:58.014" v="6"/>
          <ac:spMkLst>
            <pc:docMk/>
            <pc:sldMk cId="2642640371" sldId="438"/>
            <ac:spMk id="2" creationId="{00000000-0000-0000-0000-000000000000}"/>
          </ac:spMkLst>
        </pc:spChg>
        <pc:spChg chg="mod">
          <ac:chgData name="Douglas Martin" userId="2f233c73-e982-4686-a2f7-7fcacf256faf" providerId="ADAL" clId="{CD24DD98-ACE5-4C37-AD05-6A7134D0D403}" dt="2020-05-12T17:06:58.014" v="6"/>
          <ac:spMkLst>
            <pc:docMk/>
            <pc:sldMk cId="2642640371" sldId="438"/>
            <ac:spMk id="3" creationId="{00000000-0000-0000-0000-000000000000}"/>
          </ac:spMkLst>
        </pc:spChg>
      </pc:sldChg>
      <pc:sldChg chg="modSp">
        <pc:chgData name="Douglas Martin" userId="2f233c73-e982-4686-a2f7-7fcacf256faf" providerId="ADAL" clId="{CD24DD98-ACE5-4C37-AD05-6A7134D0D403}" dt="2020-05-12T17:06:58.014" v="6"/>
        <pc:sldMkLst>
          <pc:docMk/>
          <pc:sldMk cId="36875362" sldId="439"/>
        </pc:sldMkLst>
        <pc:spChg chg="mod">
          <ac:chgData name="Douglas Martin" userId="2f233c73-e982-4686-a2f7-7fcacf256faf" providerId="ADAL" clId="{CD24DD98-ACE5-4C37-AD05-6A7134D0D403}" dt="2020-05-12T17:06:58.014" v="6"/>
          <ac:spMkLst>
            <pc:docMk/>
            <pc:sldMk cId="36875362" sldId="439"/>
            <ac:spMk id="2" creationId="{00000000-0000-0000-0000-000000000000}"/>
          </ac:spMkLst>
        </pc:spChg>
        <pc:spChg chg="mod">
          <ac:chgData name="Douglas Martin" userId="2f233c73-e982-4686-a2f7-7fcacf256faf" providerId="ADAL" clId="{CD24DD98-ACE5-4C37-AD05-6A7134D0D403}" dt="2020-05-12T17:06:58.014" v="6"/>
          <ac:spMkLst>
            <pc:docMk/>
            <pc:sldMk cId="36875362" sldId="439"/>
            <ac:spMk id="3" creationId="{00000000-0000-0000-0000-000000000000}"/>
          </ac:spMkLst>
        </pc:spChg>
      </pc:sldChg>
      <pc:sldChg chg="del">
        <pc:chgData name="Douglas Martin" userId="2f233c73-e982-4686-a2f7-7fcacf256faf" providerId="ADAL" clId="{CD24DD98-ACE5-4C37-AD05-6A7134D0D403}" dt="2020-05-12T16:41:27.618" v="5" actId="2696"/>
        <pc:sldMkLst>
          <pc:docMk/>
          <pc:sldMk cId="700481042" sldId="439"/>
        </pc:sldMkLst>
      </pc:sldChg>
      <pc:sldChg chg="modSp">
        <pc:chgData name="Douglas Martin" userId="2f233c73-e982-4686-a2f7-7fcacf256faf" providerId="ADAL" clId="{CD24DD98-ACE5-4C37-AD05-6A7134D0D403}" dt="2020-05-12T17:06:58.014" v="6"/>
        <pc:sldMkLst>
          <pc:docMk/>
          <pc:sldMk cId="828368636" sldId="440"/>
        </pc:sldMkLst>
        <pc:spChg chg="mod">
          <ac:chgData name="Douglas Martin" userId="2f233c73-e982-4686-a2f7-7fcacf256faf" providerId="ADAL" clId="{CD24DD98-ACE5-4C37-AD05-6A7134D0D403}" dt="2020-05-12T17:06:58.014" v="6"/>
          <ac:spMkLst>
            <pc:docMk/>
            <pc:sldMk cId="828368636" sldId="440"/>
            <ac:spMk id="2" creationId="{00000000-0000-0000-0000-000000000000}"/>
          </ac:spMkLst>
        </pc:spChg>
        <pc:spChg chg="mod">
          <ac:chgData name="Douglas Martin" userId="2f233c73-e982-4686-a2f7-7fcacf256faf" providerId="ADAL" clId="{CD24DD98-ACE5-4C37-AD05-6A7134D0D403}" dt="2020-05-12T17:06:58.014" v="6"/>
          <ac:spMkLst>
            <pc:docMk/>
            <pc:sldMk cId="828368636" sldId="440"/>
            <ac:spMk id="3" creationId="{00000000-0000-0000-0000-000000000000}"/>
          </ac:spMkLst>
        </pc:spChg>
      </pc:sldChg>
      <pc:sldChg chg="del">
        <pc:chgData name="Douglas Martin" userId="2f233c73-e982-4686-a2f7-7fcacf256faf" providerId="ADAL" clId="{CD24DD98-ACE5-4C37-AD05-6A7134D0D403}" dt="2020-05-12T16:41:27.618" v="5" actId="2696"/>
        <pc:sldMkLst>
          <pc:docMk/>
          <pc:sldMk cId="4141175713" sldId="440"/>
        </pc:sldMkLst>
      </pc:sldChg>
      <pc:sldChg chg="del">
        <pc:chgData name="Douglas Martin" userId="2f233c73-e982-4686-a2f7-7fcacf256faf" providerId="ADAL" clId="{CD24DD98-ACE5-4C37-AD05-6A7134D0D403}" dt="2020-05-12T16:41:27.618" v="5" actId="2696"/>
        <pc:sldMkLst>
          <pc:docMk/>
          <pc:sldMk cId="770369241" sldId="441"/>
        </pc:sldMkLst>
      </pc:sldChg>
      <pc:sldChg chg="modSp">
        <pc:chgData name="Douglas Martin" userId="2f233c73-e982-4686-a2f7-7fcacf256faf" providerId="ADAL" clId="{CD24DD98-ACE5-4C37-AD05-6A7134D0D403}" dt="2020-05-12T17:06:58.014" v="6"/>
        <pc:sldMkLst>
          <pc:docMk/>
          <pc:sldMk cId="4147446520" sldId="441"/>
        </pc:sldMkLst>
        <pc:spChg chg="mod">
          <ac:chgData name="Douglas Martin" userId="2f233c73-e982-4686-a2f7-7fcacf256faf" providerId="ADAL" clId="{CD24DD98-ACE5-4C37-AD05-6A7134D0D403}" dt="2020-05-12T17:06:58.014" v="6"/>
          <ac:spMkLst>
            <pc:docMk/>
            <pc:sldMk cId="4147446520" sldId="441"/>
            <ac:spMk id="2" creationId="{00000000-0000-0000-0000-000000000000}"/>
          </ac:spMkLst>
        </pc:spChg>
        <pc:spChg chg="mod">
          <ac:chgData name="Douglas Martin" userId="2f233c73-e982-4686-a2f7-7fcacf256faf" providerId="ADAL" clId="{CD24DD98-ACE5-4C37-AD05-6A7134D0D403}" dt="2020-05-12T17:06:58.014" v="6"/>
          <ac:spMkLst>
            <pc:docMk/>
            <pc:sldMk cId="4147446520" sldId="441"/>
            <ac:spMk id="3" creationId="{00000000-0000-0000-0000-000000000000}"/>
          </ac:spMkLst>
        </pc:spChg>
      </pc:sldChg>
      <pc:sldChg chg="del">
        <pc:chgData name="Douglas Martin" userId="2f233c73-e982-4686-a2f7-7fcacf256faf" providerId="ADAL" clId="{CD24DD98-ACE5-4C37-AD05-6A7134D0D403}" dt="2020-05-12T16:41:27.618" v="5" actId="2696"/>
        <pc:sldMkLst>
          <pc:docMk/>
          <pc:sldMk cId="53935273" sldId="442"/>
        </pc:sldMkLst>
      </pc:sldChg>
      <pc:sldChg chg="modSp">
        <pc:chgData name="Douglas Martin" userId="2f233c73-e982-4686-a2f7-7fcacf256faf" providerId="ADAL" clId="{CD24DD98-ACE5-4C37-AD05-6A7134D0D403}" dt="2020-05-12T17:06:58.014" v="6"/>
        <pc:sldMkLst>
          <pc:docMk/>
          <pc:sldMk cId="605474994" sldId="442"/>
        </pc:sldMkLst>
        <pc:spChg chg="mod">
          <ac:chgData name="Douglas Martin" userId="2f233c73-e982-4686-a2f7-7fcacf256faf" providerId="ADAL" clId="{CD24DD98-ACE5-4C37-AD05-6A7134D0D403}" dt="2020-05-12T17:06:58.014" v="6"/>
          <ac:spMkLst>
            <pc:docMk/>
            <pc:sldMk cId="605474994" sldId="442"/>
            <ac:spMk id="2" creationId="{00000000-0000-0000-0000-000000000000}"/>
          </ac:spMkLst>
        </pc:spChg>
        <pc:spChg chg="mod">
          <ac:chgData name="Douglas Martin" userId="2f233c73-e982-4686-a2f7-7fcacf256faf" providerId="ADAL" clId="{CD24DD98-ACE5-4C37-AD05-6A7134D0D403}" dt="2020-05-12T17:06:58.014" v="6"/>
          <ac:spMkLst>
            <pc:docMk/>
            <pc:sldMk cId="605474994" sldId="442"/>
            <ac:spMk id="3" creationId="{00000000-0000-0000-0000-000000000000}"/>
          </ac:spMkLst>
        </pc:spChg>
      </pc:sldChg>
      <pc:sldChg chg="modSp">
        <pc:chgData name="Douglas Martin" userId="2f233c73-e982-4686-a2f7-7fcacf256faf" providerId="ADAL" clId="{CD24DD98-ACE5-4C37-AD05-6A7134D0D403}" dt="2020-05-12T17:06:58.014" v="6"/>
        <pc:sldMkLst>
          <pc:docMk/>
          <pc:sldMk cId="782769785" sldId="443"/>
        </pc:sldMkLst>
        <pc:spChg chg="mod">
          <ac:chgData name="Douglas Martin" userId="2f233c73-e982-4686-a2f7-7fcacf256faf" providerId="ADAL" clId="{CD24DD98-ACE5-4C37-AD05-6A7134D0D403}" dt="2020-05-12T17:06:58.014" v="6"/>
          <ac:spMkLst>
            <pc:docMk/>
            <pc:sldMk cId="782769785" sldId="443"/>
            <ac:spMk id="2" creationId="{00000000-0000-0000-0000-000000000000}"/>
          </ac:spMkLst>
        </pc:spChg>
        <pc:spChg chg="mod">
          <ac:chgData name="Douglas Martin" userId="2f233c73-e982-4686-a2f7-7fcacf256faf" providerId="ADAL" clId="{CD24DD98-ACE5-4C37-AD05-6A7134D0D403}" dt="2020-05-12T17:06:58.014" v="6"/>
          <ac:spMkLst>
            <pc:docMk/>
            <pc:sldMk cId="782769785" sldId="443"/>
            <ac:spMk id="3" creationId="{00000000-0000-0000-0000-000000000000}"/>
          </ac:spMkLst>
        </pc:spChg>
      </pc:sldChg>
      <pc:sldChg chg="del">
        <pc:chgData name="Douglas Martin" userId="2f233c73-e982-4686-a2f7-7fcacf256faf" providerId="ADAL" clId="{CD24DD98-ACE5-4C37-AD05-6A7134D0D403}" dt="2020-05-12T16:41:27.618" v="5" actId="2696"/>
        <pc:sldMkLst>
          <pc:docMk/>
          <pc:sldMk cId="1040784841" sldId="443"/>
        </pc:sldMkLst>
      </pc:sldChg>
      <pc:sldChg chg="modSp">
        <pc:chgData name="Douglas Martin" userId="2f233c73-e982-4686-a2f7-7fcacf256faf" providerId="ADAL" clId="{CD24DD98-ACE5-4C37-AD05-6A7134D0D403}" dt="2020-05-12T17:06:58.014" v="6"/>
        <pc:sldMkLst>
          <pc:docMk/>
          <pc:sldMk cId="1444881755" sldId="444"/>
        </pc:sldMkLst>
        <pc:spChg chg="mod">
          <ac:chgData name="Douglas Martin" userId="2f233c73-e982-4686-a2f7-7fcacf256faf" providerId="ADAL" clId="{CD24DD98-ACE5-4C37-AD05-6A7134D0D403}" dt="2020-05-12T17:06:58.014" v="6"/>
          <ac:spMkLst>
            <pc:docMk/>
            <pc:sldMk cId="1444881755" sldId="444"/>
            <ac:spMk id="2" creationId="{00000000-0000-0000-0000-000000000000}"/>
          </ac:spMkLst>
        </pc:spChg>
        <pc:spChg chg="mod">
          <ac:chgData name="Douglas Martin" userId="2f233c73-e982-4686-a2f7-7fcacf256faf" providerId="ADAL" clId="{CD24DD98-ACE5-4C37-AD05-6A7134D0D403}" dt="2020-05-12T17:06:58.014" v="6"/>
          <ac:spMkLst>
            <pc:docMk/>
            <pc:sldMk cId="1444881755" sldId="444"/>
            <ac:spMk id="3" creationId="{00000000-0000-0000-0000-000000000000}"/>
          </ac:spMkLst>
        </pc:spChg>
      </pc:sldChg>
      <pc:sldChg chg="del">
        <pc:chgData name="Douglas Martin" userId="2f233c73-e982-4686-a2f7-7fcacf256faf" providerId="ADAL" clId="{CD24DD98-ACE5-4C37-AD05-6A7134D0D403}" dt="2020-05-12T16:41:27.618" v="5" actId="2696"/>
        <pc:sldMkLst>
          <pc:docMk/>
          <pc:sldMk cId="3615060901" sldId="444"/>
        </pc:sldMkLst>
      </pc:sldChg>
      <pc:sldMasterChg chg="modSp modSldLayout">
        <pc:chgData name="Douglas Martin" userId="2f233c73-e982-4686-a2f7-7fcacf256faf" providerId="ADAL" clId="{CD24DD98-ACE5-4C37-AD05-6A7134D0D403}" dt="2020-05-12T17:06:58.014" v="6"/>
        <pc:sldMasterMkLst>
          <pc:docMk/>
          <pc:sldMasterMk cId="0" sldId="2147483660"/>
        </pc:sldMasterMkLst>
        <pc:spChg chg="mod">
          <ac:chgData name="Douglas Martin" userId="2f233c73-e982-4686-a2f7-7fcacf256faf" providerId="ADAL" clId="{CD24DD98-ACE5-4C37-AD05-6A7134D0D403}" dt="2020-05-12T17:06:58.014" v="6"/>
          <ac:spMkLst>
            <pc:docMk/>
            <pc:sldMasterMk cId="0" sldId="2147483660"/>
            <ac:spMk id="2" creationId="{00000000-0000-0000-0000-000000000000}"/>
          </ac:spMkLst>
        </pc:spChg>
        <pc:spChg chg="mod">
          <ac:chgData name="Douglas Martin" userId="2f233c73-e982-4686-a2f7-7fcacf256faf" providerId="ADAL" clId="{CD24DD98-ACE5-4C37-AD05-6A7134D0D403}" dt="2020-05-12T17:06:58.014" v="6"/>
          <ac:spMkLst>
            <pc:docMk/>
            <pc:sldMasterMk cId="0" sldId="2147483660"/>
            <ac:spMk id="3" creationId="{00000000-0000-0000-0000-000000000000}"/>
          </ac:spMkLst>
        </pc:spChg>
        <pc:spChg chg="mod">
          <ac:chgData name="Douglas Martin" userId="2f233c73-e982-4686-a2f7-7fcacf256faf" providerId="ADAL" clId="{CD24DD98-ACE5-4C37-AD05-6A7134D0D403}" dt="2020-05-12T17:06:58.014" v="6"/>
          <ac:spMkLst>
            <pc:docMk/>
            <pc:sldMasterMk cId="0" sldId="2147483660"/>
            <ac:spMk id="4" creationId="{00000000-0000-0000-0000-000000000000}"/>
          </ac:spMkLst>
        </pc:spChg>
        <pc:spChg chg="mod">
          <ac:chgData name="Douglas Martin" userId="2f233c73-e982-4686-a2f7-7fcacf256faf" providerId="ADAL" clId="{CD24DD98-ACE5-4C37-AD05-6A7134D0D403}" dt="2020-05-12T17:06:58.014" v="6"/>
          <ac:spMkLst>
            <pc:docMk/>
            <pc:sldMasterMk cId="0" sldId="2147483660"/>
            <ac:spMk id="5" creationId="{00000000-0000-0000-0000-000000000000}"/>
          </ac:spMkLst>
        </pc:spChg>
        <pc:spChg chg="mod">
          <ac:chgData name="Douglas Martin" userId="2f233c73-e982-4686-a2f7-7fcacf256faf" providerId="ADAL" clId="{CD24DD98-ACE5-4C37-AD05-6A7134D0D403}" dt="2020-05-12T17:06:58.014" v="6"/>
          <ac:spMkLst>
            <pc:docMk/>
            <pc:sldMasterMk cId="0" sldId="2147483660"/>
            <ac:spMk id="6" creationId="{00000000-0000-0000-0000-000000000000}"/>
          </ac:spMkLst>
        </pc:spChg>
        <pc:spChg chg="mod">
          <ac:chgData name="Douglas Martin" userId="2f233c73-e982-4686-a2f7-7fcacf256faf" providerId="ADAL" clId="{CD24DD98-ACE5-4C37-AD05-6A7134D0D403}" dt="2020-05-12T17:06:58.014" v="6"/>
          <ac:spMkLst>
            <pc:docMk/>
            <pc:sldMasterMk cId="0" sldId="2147483660"/>
            <ac:spMk id="8" creationId="{00000000-0000-0000-0000-000000000000}"/>
          </ac:spMkLst>
        </pc:spChg>
        <pc:spChg chg="mod">
          <ac:chgData name="Douglas Martin" userId="2f233c73-e982-4686-a2f7-7fcacf256faf" providerId="ADAL" clId="{CD24DD98-ACE5-4C37-AD05-6A7134D0D403}" dt="2020-05-12T17:06:58.014" v="6"/>
          <ac:spMkLst>
            <pc:docMk/>
            <pc:sldMasterMk cId="0" sldId="2147483660"/>
            <ac:spMk id="9" creationId="{00000000-0000-0000-0000-000000000000}"/>
          </ac:spMkLst>
        </pc:spChg>
        <pc:spChg chg="mod">
          <ac:chgData name="Douglas Martin" userId="2f233c73-e982-4686-a2f7-7fcacf256faf" providerId="ADAL" clId="{CD24DD98-ACE5-4C37-AD05-6A7134D0D403}" dt="2020-05-12T17:06:58.014" v="6"/>
          <ac:spMkLst>
            <pc:docMk/>
            <pc:sldMasterMk cId="0" sldId="2147483660"/>
            <ac:spMk id="10" creationId="{00000000-0000-0000-0000-000000000000}"/>
          </ac:spMkLst>
        </pc:spChg>
        <pc:spChg chg="mod">
          <ac:chgData name="Douglas Martin" userId="2f233c73-e982-4686-a2f7-7fcacf256faf" providerId="ADAL" clId="{CD24DD98-ACE5-4C37-AD05-6A7134D0D403}" dt="2020-05-12T17:06:58.014" v="6"/>
          <ac:spMkLst>
            <pc:docMk/>
            <pc:sldMasterMk cId="0" sldId="2147483660"/>
            <ac:spMk id="11" creationId="{00000000-0000-0000-0000-000000000000}"/>
          </ac:spMkLst>
        </pc:spChg>
        <pc:spChg chg="mod">
          <ac:chgData name="Douglas Martin" userId="2f233c73-e982-4686-a2f7-7fcacf256faf" providerId="ADAL" clId="{CD24DD98-ACE5-4C37-AD05-6A7134D0D403}" dt="2020-05-12T17:06:58.014" v="6"/>
          <ac:spMkLst>
            <pc:docMk/>
            <pc:sldMasterMk cId="0" sldId="2147483660"/>
            <ac:spMk id="12" creationId="{00000000-0000-0000-0000-000000000000}"/>
          </ac:spMkLst>
        </pc:spChg>
        <pc:grpChg chg="mod">
          <ac:chgData name="Douglas Martin" userId="2f233c73-e982-4686-a2f7-7fcacf256faf" providerId="ADAL" clId="{CD24DD98-ACE5-4C37-AD05-6A7134D0D403}" dt="2020-05-12T17:06:58.014" v="6"/>
          <ac:grpSpMkLst>
            <pc:docMk/>
            <pc:sldMasterMk cId="0" sldId="2147483660"/>
            <ac:grpSpMk id="7" creationId="{00000000-0000-0000-0000-000000000000}"/>
          </ac:grpSpMkLst>
        </pc:grpChg>
        <pc:picChg chg="mod">
          <ac:chgData name="Douglas Martin" userId="2f233c73-e982-4686-a2f7-7fcacf256faf" providerId="ADAL" clId="{CD24DD98-ACE5-4C37-AD05-6A7134D0D403}" dt="2020-05-12T17:06:58.014" v="6"/>
          <ac:picMkLst>
            <pc:docMk/>
            <pc:sldMasterMk cId="0" sldId="2147483660"/>
            <ac:picMk id="13" creationId="{00000000-0000-0000-0000-000000000000}"/>
          </ac:picMkLst>
        </pc:picChg>
        <pc:picChg chg="mod">
          <ac:chgData name="Douglas Martin" userId="2f233c73-e982-4686-a2f7-7fcacf256faf" providerId="ADAL" clId="{CD24DD98-ACE5-4C37-AD05-6A7134D0D403}" dt="2020-05-12T17:06:58.014" v="6"/>
          <ac:picMkLst>
            <pc:docMk/>
            <pc:sldMasterMk cId="0" sldId="2147483660"/>
            <ac:picMk id="14" creationId="{00000000-0000-0000-0000-000000000000}"/>
          </ac:picMkLst>
        </pc:picChg>
        <pc:sldLayoutChg chg="modSp">
          <pc:chgData name="Douglas Martin" userId="2f233c73-e982-4686-a2f7-7fcacf256faf" providerId="ADAL" clId="{CD24DD98-ACE5-4C37-AD05-6A7134D0D403}" dt="2020-05-12T17:06:58.014" v="6"/>
          <pc:sldLayoutMkLst>
            <pc:docMk/>
            <pc:sldMasterMk cId="0" sldId="2147483660"/>
            <pc:sldLayoutMk cId="0" sldId="2147483661"/>
          </pc:sldLayoutMkLst>
          <pc:spChg chg="mod">
            <ac:chgData name="Douglas Martin" userId="2f233c73-e982-4686-a2f7-7fcacf256faf" providerId="ADAL" clId="{CD24DD98-ACE5-4C37-AD05-6A7134D0D403}" dt="2020-05-12T17:06:58.014" v="6"/>
            <ac:spMkLst>
              <pc:docMk/>
              <pc:sldMasterMk cId="0" sldId="2147483660"/>
              <pc:sldLayoutMk cId="0" sldId="2147483661"/>
              <ac:spMk id="2"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1"/>
              <ac:spMk id="3"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1"/>
              <ac:spMk id="4"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1"/>
              <ac:spMk id="5"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1"/>
              <ac:spMk id="6"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1"/>
              <ac:spMk id="8"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1"/>
              <ac:spMk id="9"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1"/>
              <ac:spMk id="10"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1"/>
              <ac:spMk id="11"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1"/>
              <ac:spMk id="12" creationId="{00000000-0000-0000-0000-000000000000}"/>
            </ac:spMkLst>
          </pc:spChg>
          <pc:grpChg chg="mod">
            <ac:chgData name="Douglas Martin" userId="2f233c73-e982-4686-a2f7-7fcacf256faf" providerId="ADAL" clId="{CD24DD98-ACE5-4C37-AD05-6A7134D0D403}" dt="2020-05-12T17:06:58.014" v="6"/>
            <ac:grpSpMkLst>
              <pc:docMk/>
              <pc:sldMasterMk cId="0" sldId="2147483660"/>
              <pc:sldLayoutMk cId="0" sldId="2147483661"/>
              <ac:grpSpMk id="7" creationId="{00000000-0000-0000-0000-000000000000}"/>
            </ac:grpSpMkLst>
          </pc:grpChg>
          <pc:picChg chg="mod">
            <ac:chgData name="Douglas Martin" userId="2f233c73-e982-4686-a2f7-7fcacf256faf" providerId="ADAL" clId="{CD24DD98-ACE5-4C37-AD05-6A7134D0D403}" dt="2020-05-12T17:06:58.014" v="6"/>
            <ac:picMkLst>
              <pc:docMk/>
              <pc:sldMasterMk cId="0" sldId="2147483660"/>
              <pc:sldLayoutMk cId="0" sldId="2147483661"/>
              <ac:picMk id="13" creationId="{00000000-0000-0000-0000-000000000000}"/>
            </ac:picMkLst>
          </pc:picChg>
          <pc:picChg chg="mod">
            <ac:chgData name="Douglas Martin" userId="2f233c73-e982-4686-a2f7-7fcacf256faf" providerId="ADAL" clId="{CD24DD98-ACE5-4C37-AD05-6A7134D0D403}" dt="2020-05-12T17:06:58.014" v="6"/>
            <ac:picMkLst>
              <pc:docMk/>
              <pc:sldMasterMk cId="0" sldId="2147483660"/>
              <pc:sldLayoutMk cId="0" sldId="2147483661"/>
              <ac:picMk id="14" creationId="{00000000-0000-0000-0000-000000000000}"/>
            </ac:picMkLst>
          </pc:picChg>
        </pc:sldLayoutChg>
        <pc:sldLayoutChg chg="modSp">
          <pc:chgData name="Douglas Martin" userId="2f233c73-e982-4686-a2f7-7fcacf256faf" providerId="ADAL" clId="{CD24DD98-ACE5-4C37-AD05-6A7134D0D403}" dt="2020-05-12T17:06:58.014" v="6"/>
          <pc:sldLayoutMkLst>
            <pc:docMk/>
            <pc:sldMasterMk cId="0" sldId="2147483660"/>
            <pc:sldLayoutMk cId="0" sldId="2147483663"/>
          </pc:sldLayoutMkLst>
          <pc:spChg chg="mod">
            <ac:chgData name="Douglas Martin" userId="2f233c73-e982-4686-a2f7-7fcacf256faf" providerId="ADAL" clId="{CD24DD98-ACE5-4C37-AD05-6A7134D0D403}" dt="2020-05-12T17:06:58.014" v="6"/>
            <ac:spMkLst>
              <pc:docMk/>
              <pc:sldMasterMk cId="0" sldId="2147483660"/>
              <pc:sldLayoutMk cId="0" sldId="2147483663"/>
              <ac:spMk id="2"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3"/>
              <ac:spMk id="3" creationId="{00000000-0000-0000-0000-000000000000}"/>
            </ac:spMkLst>
          </pc:spChg>
        </pc:sldLayoutChg>
        <pc:sldLayoutChg chg="modSp">
          <pc:chgData name="Douglas Martin" userId="2f233c73-e982-4686-a2f7-7fcacf256faf" providerId="ADAL" clId="{CD24DD98-ACE5-4C37-AD05-6A7134D0D403}" dt="2020-05-12T17:06:58.014" v="6"/>
          <pc:sldLayoutMkLst>
            <pc:docMk/>
            <pc:sldMasterMk cId="0" sldId="2147483660"/>
            <pc:sldLayoutMk cId="0" sldId="2147483664"/>
          </pc:sldLayoutMkLst>
          <pc:spChg chg="mod">
            <ac:chgData name="Douglas Martin" userId="2f233c73-e982-4686-a2f7-7fcacf256faf" providerId="ADAL" clId="{CD24DD98-ACE5-4C37-AD05-6A7134D0D403}" dt="2020-05-12T17:06:58.014" v="6"/>
            <ac:spMkLst>
              <pc:docMk/>
              <pc:sldMasterMk cId="0" sldId="2147483660"/>
              <pc:sldLayoutMk cId="0" sldId="2147483664"/>
              <ac:spMk id="9"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4"/>
              <ac:spMk id="11" creationId="{00000000-0000-0000-0000-000000000000}"/>
            </ac:spMkLst>
          </pc:spChg>
        </pc:sldLayoutChg>
        <pc:sldLayoutChg chg="modSp">
          <pc:chgData name="Douglas Martin" userId="2f233c73-e982-4686-a2f7-7fcacf256faf" providerId="ADAL" clId="{CD24DD98-ACE5-4C37-AD05-6A7134D0D403}" dt="2020-05-12T17:06:58.014" v="6"/>
          <pc:sldLayoutMkLst>
            <pc:docMk/>
            <pc:sldMasterMk cId="0" sldId="2147483660"/>
            <pc:sldLayoutMk cId="0" sldId="2147483665"/>
          </pc:sldLayoutMkLst>
          <pc:spChg chg="mod">
            <ac:chgData name="Douglas Martin" userId="2f233c73-e982-4686-a2f7-7fcacf256faf" providerId="ADAL" clId="{CD24DD98-ACE5-4C37-AD05-6A7134D0D403}" dt="2020-05-12T17:06:58.014" v="6"/>
            <ac:spMkLst>
              <pc:docMk/>
              <pc:sldMasterMk cId="0" sldId="2147483660"/>
              <pc:sldLayoutMk cId="0" sldId="2147483665"/>
              <ac:spMk id="3"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5"/>
              <ac:spMk id="5"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5"/>
              <ac:spMk id="11"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5"/>
              <ac:spMk id="13" creationId="{00000000-0000-0000-0000-000000000000}"/>
            </ac:spMkLst>
          </pc:spChg>
        </pc:sldLayoutChg>
        <pc:sldLayoutChg chg="modSp">
          <pc:chgData name="Douglas Martin" userId="2f233c73-e982-4686-a2f7-7fcacf256faf" providerId="ADAL" clId="{CD24DD98-ACE5-4C37-AD05-6A7134D0D403}" dt="2020-05-12T17:06:58.014" v="6"/>
          <pc:sldLayoutMkLst>
            <pc:docMk/>
            <pc:sldMasterMk cId="0" sldId="2147483660"/>
            <pc:sldLayoutMk cId="0" sldId="2147483668"/>
          </pc:sldLayoutMkLst>
          <pc:spChg chg="mod">
            <ac:chgData name="Douglas Martin" userId="2f233c73-e982-4686-a2f7-7fcacf256faf" providerId="ADAL" clId="{CD24DD98-ACE5-4C37-AD05-6A7134D0D403}" dt="2020-05-12T17:06:58.014" v="6"/>
            <ac:spMkLst>
              <pc:docMk/>
              <pc:sldMasterMk cId="0" sldId="2147483660"/>
              <pc:sldLayoutMk cId="0" sldId="2147483668"/>
              <ac:spMk id="2"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8"/>
              <ac:spMk id="3"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8"/>
              <ac:spMk id="4"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8"/>
              <ac:spMk id="5"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8"/>
              <ac:spMk id="6"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8"/>
              <ac:spMk id="7"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8"/>
              <ac:spMk id="9"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8"/>
              <ac:spMk id="10"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8"/>
              <ac:spMk id="11"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8"/>
              <ac:spMk id="13"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8"/>
              <ac:spMk id="14"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8"/>
              <ac:spMk id="16"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8"/>
              <ac:spMk id="17" creationId="{00000000-0000-0000-0000-000000000000}"/>
            </ac:spMkLst>
          </pc:spChg>
          <pc:grpChg chg="mod">
            <ac:chgData name="Douglas Martin" userId="2f233c73-e982-4686-a2f7-7fcacf256faf" providerId="ADAL" clId="{CD24DD98-ACE5-4C37-AD05-6A7134D0D403}" dt="2020-05-12T17:06:58.014" v="6"/>
            <ac:grpSpMkLst>
              <pc:docMk/>
              <pc:sldMasterMk cId="0" sldId="2147483660"/>
              <pc:sldLayoutMk cId="0" sldId="2147483668"/>
              <ac:grpSpMk id="8" creationId="{00000000-0000-0000-0000-000000000000}"/>
            </ac:grpSpMkLst>
          </pc:grpChg>
          <pc:picChg chg="mod">
            <ac:chgData name="Douglas Martin" userId="2f233c73-e982-4686-a2f7-7fcacf256faf" providerId="ADAL" clId="{CD24DD98-ACE5-4C37-AD05-6A7134D0D403}" dt="2020-05-12T17:06:58.014" v="6"/>
            <ac:picMkLst>
              <pc:docMk/>
              <pc:sldMasterMk cId="0" sldId="2147483660"/>
              <pc:sldLayoutMk cId="0" sldId="2147483668"/>
              <ac:picMk id="18" creationId="{00000000-0000-0000-0000-000000000000}"/>
            </ac:picMkLst>
          </pc:picChg>
          <pc:picChg chg="mod">
            <ac:chgData name="Douglas Martin" userId="2f233c73-e982-4686-a2f7-7fcacf256faf" providerId="ADAL" clId="{CD24DD98-ACE5-4C37-AD05-6A7134D0D403}" dt="2020-05-12T17:06:58.014" v="6"/>
            <ac:picMkLst>
              <pc:docMk/>
              <pc:sldMasterMk cId="0" sldId="2147483660"/>
              <pc:sldLayoutMk cId="0" sldId="2147483668"/>
              <ac:picMk id="19" creationId="{00000000-0000-0000-0000-000000000000}"/>
            </ac:picMkLst>
          </pc:picChg>
        </pc:sldLayoutChg>
        <pc:sldLayoutChg chg="modSp">
          <pc:chgData name="Douglas Martin" userId="2f233c73-e982-4686-a2f7-7fcacf256faf" providerId="ADAL" clId="{CD24DD98-ACE5-4C37-AD05-6A7134D0D403}" dt="2020-05-12T17:06:58.014" v="6"/>
          <pc:sldLayoutMkLst>
            <pc:docMk/>
            <pc:sldMasterMk cId="0" sldId="2147483660"/>
            <pc:sldLayoutMk cId="0" sldId="2147483669"/>
          </pc:sldLayoutMkLst>
          <pc:spChg chg="mod">
            <ac:chgData name="Douglas Martin" userId="2f233c73-e982-4686-a2f7-7fcacf256faf" providerId="ADAL" clId="{CD24DD98-ACE5-4C37-AD05-6A7134D0D403}" dt="2020-05-12T17:06:58.014" v="6"/>
            <ac:spMkLst>
              <pc:docMk/>
              <pc:sldMasterMk cId="0" sldId="2147483660"/>
              <pc:sldLayoutMk cId="0" sldId="2147483669"/>
              <ac:spMk id="2"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9"/>
              <ac:spMk id="3"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9"/>
              <ac:spMk id="4"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9"/>
              <ac:spMk id="5"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9"/>
              <ac:spMk id="6"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9"/>
              <ac:spMk id="7"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9"/>
              <ac:spMk id="9"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9"/>
              <ac:spMk id="10"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9"/>
              <ac:spMk id="12"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9"/>
              <ac:spMk id="13"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9"/>
              <ac:spMk id="29"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9"/>
              <ac:spMk id="30"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69"/>
              <ac:spMk id="31" creationId="{00000000-0000-0000-0000-000000000000}"/>
            </ac:spMkLst>
          </pc:spChg>
          <pc:grpChg chg="mod">
            <ac:chgData name="Douglas Martin" userId="2f233c73-e982-4686-a2f7-7fcacf256faf" providerId="ADAL" clId="{CD24DD98-ACE5-4C37-AD05-6A7134D0D403}" dt="2020-05-12T17:06:58.014" v="6"/>
            <ac:grpSpMkLst>
              <pc:docMk/>
              <pc:sldMasterMk cId="0" sldId="2147483660"/>
              <pc:sldLayoutMk cId="0" sldId="2147483669"/>
              <ac:grpSpMk id="8" creationId="{00000000-0000-0000-0000-000000000000}"/>
            </ac:grpSpMkLst>
          </pc:grpChg>
          <pc:picChg chg="mod">
            <ac:chgData name="Douglas Martin" userId="2f233c73-e982-4686-a2f7-7fcacf256faf" providerId="ADAL" clId="{CD24DD98-ACE5-4C37-AD05-6A7134D0D403}" dt="2020-05-12T17:06:58.014" v="6"/>
            <ac:picMkLst>
              <pc:docMk/>
              <pc:sldMasterMk cId="0" sldId="2147483660"/>
              <pc:sldLayoutMk cId="0" sldId="2147483669"/>
              <ac:picMk id="14" creationId="{00000000-0000-0000-0000-000000000000}"/>
            </ac:picMkLst>
          </pc:picChg>
          <pc:picChg chg="mod">
            <ac:chgData name="Douglas Martin" userId="2f233c73-e982-4686-a2f7-7fcacf256faf" providerId="ADAL" clId="{CD24DD98-ACE5-4C37-AD05-6A7134D0D403}" dt="2020-05-12T17:06:58.014" v="6"/>
            <ac:picMkLst>
              <pc:docMk/>
              <pc:sldMasterMk cId="0" sldId="2147483660"/>
              <pc:sldLayoutMk cId="0" sldId="2147483669"/>
              <ac:picMk id="15" creationId="{00000000-0000-0000-0000-000000000000}"/>
            </ac:picMkLst>
          </pc:picChg>
        </pc:sldLayoutChg>
        <pc:sldLayoutChg chg="modSp">
          <pc:chgData name="Douglas Martin" userId="2f233c73-e982-4686-a2f7-7fcacf256faf" providerId="ADAL" clId="{CD24DD98-ACE5-4C37-AD05-6A7134D0D403}" dt="2020-05-12T17:06:58.014" v="6"/>
          <pc:sldLayoutMkLst>
            <pc:docMk/>
            <pc:sldMasterMk cId="0" sldId="2147483660"/>
            <pc:sldLayoutMk cId="0" sldId="2147483671"/>
          </pc:sldLayoutMkLst>
          <pc:spChg chg="mod">
            <ac:chgData name="Douglas Martin" userId="2f233c73-e982-4686-a2f7-7fcacf256faf" providerId="ADAL" clId="{CD24DD98-ACE5-4C37-AD05-6A7134D0D403}" dt="2020-05-12T17:06:58.014" v="6"/>
            <ac:spMkLst>
              <pc:docMk/>
              <pc:sldMasterMk cId="0" sldId="2147483660"/>
              <pc:sldLayoutMk cId="0" sldId="2147483671"/>
              <ac:spMk id="2" creationId="{00000000-0000-0000-0000-000000000000}"/>
            </ac:spMkLst>
          </pc:spChg>
          <pc:spChg chg="mod">
            <ac:chgData name="Douglas Martin" userId="2f233c73-e982-4686-a2f7-7fcacf256faf" providerId="ADAL" clId="{CD24DD98-ACE5-4C37-AD05-6A7134D0D403}" dt="2020-05-12T17:06:58.014" v="6"/>
            <ac:spMkLst>
              <pc:docMk/>
              <pc:sldMasterMk cId="0" sldId="2147483660"/>
              <pc:sldLayoutMk cId="0" sldId="2147483671"/>
              <ac:spMk id="3" creationId="{00000000-0000-0000-0000-000000000000}"/>
            </ac:spMkLst>
          </pc:spChg>
        </pc:sldLayoutChg>
      </pc:sldMasterChg>
      <pc:sldMasterChg chg="modSp modSldLayout">
        <pc:chgData name="Douglas Martin" userId="2f233c73-e982-4686-a2f7-7fcacf256faf" providerId="ADAL" clId="{CD24DD98-ACE5-4C37-AD05-6A7134D0D403}" dt="2020-05-12T17:06:58.014" v="6"/>
        <pc:sldMasterMkLst>
          <pc:docMk/>
          <pc:sldMasterMk cId="1613613771" sldId="2147483672"/>
        </pc:sldMasterMkLst>
        <pc:spChg chg="mod">
          <ac:chgData name="Douglas Martin" userId="2f233c73-e982-4686-a2f7-7fcacf256faf" providerId="ADAL" clId="{CD24DD98-ACE5-4C37-AD05-6A7134D0D403}" dt="2020-05-12T17:06:58.014" v="6"/>
          <ac:spMkLst>
            <pc:docMk/>
            <pc:sldMasterMk cId="1613613771" sldId="2147483672"/>
            <ac:spMk id="2" creationId="{00000000-0000-0000-0000-000000000000}"/>
          </ac:spMkLst>
        </pc:spChg>
        <pc:spChg chg="mod">
          <ac:chgData name="Douglas Martin" userId="2f233c73-e982-4686-a2f7-7fcacf256faf" providerId="ADAL" clId="{CD24DD98-ACE5-4C37-AD05-6A7134D0D403}" dt="2020-05-12T17:06:58.014" v="6"/>
          <ac:spMkLst>
            <pc:docMk/>
            <pc:sldMasterMk cId="1613613771" sldId="2147483672"/>
            <ac:spMk id="3" creationId="{00000000-0000-0000-0000-000000000000}"/>
          </ac:spMkLst>
        </pc:spChg>
        <pc:spChg chg="mod">
          <ac:chgData name="Douglas Martin" userId="2f233c73-e982-4686-a2f7-7fcacf256faf" providerId="ADAL" clId="{CD24DD98-ACE5-4C37-AD05-6A7134D0D403}" dt="2020-05-12T17:06:58.014" v="6"/>
          <ac:spMkLst>
            <pc:docMk/>
            <pc:sldMasterMk cId="1613613771" sldId="2147483672"/>
            <ac:spMk id="4" creationId="{00000000-0000-0000-0000-000000000000}"/>
          </ac:spMkLst>
        </pc:spChg>
        <pc:spChg chg="mod">
          <ac:chgData name="Douglas Martin" userId="2f233c73-e982-4686-a2f7-7fcacf256faf" providerId="ADAL" clId="{CD24DD98-ACE5-4C37-AD05-6A7134D0D403}" dt="2020-05-12T17:06:58.014" v="6"/>
          <ac:spMkLst>
            <pc:docMk/>
            <pc:sldMasterMk cId="1613613771" sldId="2147483672"/>
            <ac:spMk id="5" creationId="{00000000-0000-0000-0000-000000000000}"/>
          </ac:spMkLst>
        </pc:spChg>
        <pc:spChg chg="mod">
          <ac:chgData name="Douglas Martin" userId="2f233c73-e982-4686-a2f7-7fcacf256faf" providerId="ADAL" clId="{CD24DD98-ACE5-4C37-AD05-6A7134D0D403}" dt="2020-05-12T17:06:58.014" v="6"/>
          <ac:spMkLst>
            <pc:docMk/>
            <pc:sldMasterMk cId="1613613771" sldId="2147483672"/>
            <ac:spMk id="6" creationId="{00000000-0000-0000-0000-000000000000}"/>
          </ac:spMkLst>
        </pc:spChg>
        <pc:spChg chg="mod">
          <ac:chgData name="Douglas Martin" userId="2f233c73-e982-4686-a2f7-7fcacf256faf" providerId="ADAL" clId="{CD24DD98-ACE5-4C37-AD05-6A7134D0D403}" dt="2020-05-12T17:06:58.014" v="6"/>
          <ac:spMkLst>
            <pc:docMk/>
            <pc:sldMasterMk cId="1613613771" sldId="2147483672"/>
            <ac:spMk id="190" creationId="{00000000-0000-0000-0000-000000000000}"/>
          </ac:spMkLst>
        </pc:spChg>
        <pc:sldLayoutChg chg="modSp">
          <pc:chgData name="Douglas Martin" userId="2f233c73-e982-4686-a2f7-7fcacf256faf" providerId="ADAL" clId="{CD24DD98-ACE5-4C37-AD05-6A7134D0D403}" dt="2020-05-12T17:06:58.014" v="6"/>
          <pc:sldLayoutMkLst>
            <pc:docMk/>
            <pc:sldMasterMk cId="1613613771" sldId="2147483672"/>
            <pc:sldLayoutMk cId="3985801623" sldId="2147483673"/>
          </pc:sldLayoutMkLst>
          <pc:spChg chg="mod">
            <ac:chgData name="Douglas Martin" userId="2f233c73-e982-4686-a2f7-7fcacf256faf" providerId="ADAL" clId="{CD24DD98-ACE5-4C37-AD05-6A7134D0D403}" dt="2020-05-12T17:06:58.014" v="6"/>
            <ac:spMkLst>
              <pc:docMk/>
              <pc:sldMasterMk cId="1613613771" sldId="2147483672"/>
              <pc:sldLayoutMk cId="3985801623" sldId="2147483673"/>
              <ac:spMk id="2" creationId="{00000000-0000-0000-0000-000000000000}"/>
            </ac:spMkLst>
          </pc:spChg>
          <pc:spChg chg="mod">
            <ac:chgData name="Douglas Martin" userId="2f233c73-e982-4686-a2f7-7fcacf256faf" providerId="ADAL" clId="{CD24DD98-ACE5-4C37-AD05-6A7134D0D403}" dt="2020-05-12T17:06:58.014" v="6"/>
            <ac:spMkLst>
              <pc:docMk/>
              <pc:sldMasterMk cId="1613613771" sldId="2147483672"/>
              <pc:sldLayoutMk cId="3985801623" sldId="2147483673"/>
              <ac:spMk id="3" creationId="{00000000-0000-0000-0000-000000000000}"/>
            </ac:spMkLst>
          </pc:spChg>
          <pc:spChg chg="mod">
            <ac:chgData name="Douglas Martin" userId="2f233c73-e982-4686-a2f7-7fcacf256faf" providerId="ADAL" clId="{CD24DD98-ACE5-4C37-AD05-6A7134D0D403}" dt="2020-05-12T17:06:58.014" v="6"/>
            <ac:spMkLst>
              <pc:docMk/>
              <pc:sldMasterMk cId="1613613771" sldId="2147483672"/>
              <pc:sldLayoutMk cId="3985801623" sldId="2147483673"/>
              <ac:spMk id="113" creationId="{00000000-0000-0000-0000-000000000000}"/>
            </ac:spMkLst>
          </pc:spChg>
          <pc:grpChg chg="mod">
            <ac:chgData name="Douglas Martin" userId="2f233c73-e982-4686-a2f7-7fcacf256faf" providerId="ADAL" clId="{CD24DD98-ACE5-4C37-AD05-6A7134D0D403}" dt="2020-05-12T17:06:58.014" v="6"/>
            <ac:grpSpMkLst>
              <pc:docMk/>
              <pc:sldMasterMk cId="1613613771" sldId="2147483672"/>
              <pc:sldLayoutMk cId="3985801623" sldId="2147483673"/>
              <ac:grpSpMk id="94" creationId="{00000000-0000-0000-0000-000000000000}"/>
            </ac:grpSpMkLst>
          </pc:grpChg>
          <pc:grpChg chg="mod">
            <ac:chgData name="Douglas Martin" userId="2f233c73-e982-4686-a2f7-7fcacf256faf" providerId="ADAL" clId="{CD24DD98-ACE5-4C37-AD05-6A7134D0D403}" dt="2020-05-12T17:06:58.014" v="6"/>
            <ac:grpSpMkLst>
              <pc:docMk/>
              <pc:sldMasterMk cId="1613613771" sldId="2147483672"/>
              <pc:sldLayoutMk cId="3985801623" sldId="2147483673"/>
              <ac:grpSpMk id="95" creationId="{00000000-0000-0000-0000-000000000000}"/>
            </ac:grpSpMkLst>
          </pc:grp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108"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110"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117"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118"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120"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121"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145"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165"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166"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169"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173"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177"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178"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181"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182"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183"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184"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185"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186"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187"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188"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189"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190"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09"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10"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11"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12"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13"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14"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15"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16"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17"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18"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19"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20"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21"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22"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23"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24"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25"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26"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27"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28"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29"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30"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37"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38"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39"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40"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41"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42"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43"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44"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45"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46"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47"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48"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49"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50"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51"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52"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53"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54"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55"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57"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58"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59"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60"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61"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62"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64"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65"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66"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67"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68"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70"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71"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78"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83"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89"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92"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94"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98"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299"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302"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3985801623" sldId="2147483673"/>
              <ac:cxnSpMk id="307" creationId="{00000000-0000-0000-0000-000000000000}"/>
            </ac:cxnSpMkLst>
          </pc:cxnChg>
        </pc:sldLayoutChg>
        <pc:sldLayoutChg chg="modSp">
          <pc:chgData name="Douglas Martin" userId="2f233c73-e982-4686-a2f7-7fcacf256faf" providerId="ADAL" clId="{CD24DD98-ACE5-4C37-AD05-6A7134D0D403}" dt="2020-05-12T17:06:58.014" v="6"/>
          <pc:sldLayoutMkLst>
            <pc:docMk/>
            <pc:sldMasterMk cId="1613613771" sldId="2147483672"/>
            <pc:sldLayoutMk cId="547201990" sldId="2147483675"/>
          </pc:sldLayoutMkLst>
          <pc:spChg chg="mod">
            <ac:chgData name="Douglas Martin" userId="2f233c73-e982-4686-a2f7-7fcacf256faf" providerId="ADAL" clId="{CD24DD98-ACE5-4C37-AD05-6A7134D0D403}" dt="2020-05-12T17:06:58.014" v="6"/>
            <ac:spMkLst>
              <pc:docMk/>
              <pc:sldMasterMk cId="1613613771" sldId="2147483672"/>
              <pc:sldLayoutMk cId="547201990" sldId="2147483675"/>
              <ac:spMk id="3" creationId="{00000000-0000-0000-0000-000000000000}"/>
            </ac:spMkLst>
          </pc:spChg>
          <pc:spChg chg="mod">
            <ac:chgData name="Douglas Martin" userId="2f233c73-e982-4686-a2f7-7fcacf256faf" providerId="ADAL" clId="{CD24DD98-ACE5-4C37-AD05-6A7134D0D403}" dt="2020-05-12T17:06:58.014" v="6"/>
            <ac:spMkLst>
              <pc:docMk/>
              <pc:sldMasterMk cId="1613613771" sldId="2147483672"/>
              <pc:sldLayoutMk cId="547201990" sldId="2147483675"/>
              <ac:spMk id="94" creationId="{00000000-0000-0000-0000-000000000000}"/>
            </ac:spMkLst>
          </pc:spChg>
          <pc:spChg chg="mod">
            <ac:chgData name="Douglas Martin" userId="2f233c73-e982-4686-a2f7-7fcacf256faf" providerId="ADAL" clId="{CD24DD98-ACE5-4C37-AD05-6A7134D0D403}" dt="2020-05-12T17:06:58.014" v="6"/>
            <ac:spMkLst>
              <pc:docMk/>
              <pc:sldMasterMk cId="1613613771" sldId="2147483672"/>
              <pc:sldLayoutMk cId="547201990" sldId="2147483675"/>
              <ac:spMk id="95" creationId="{00000000-0000-0000-0000-000000000000}"/>
            </ac:spMkLst>
          </pc:spChg>
          <pc:grpChg chg="mod">
            <ac:chgData name="Douglas Martin" userId="2f233c73-e982-4686-a2f7-7fcacf256faf" providerId="ADAL" clId="{CD24DD98-ACE5-4C37-AD05-6A7134D0D403}" dt="2020-05-12T17:06:58.014" v="6"/>
            <ac:grpSpMkLst>
              <pc:docMk/>
              <pc:sldMasterMk cId="1613613771" sldId="2147483672"/>
              <pc:sldLayoutMk cId="547201990" sldId="2147483675"/>
              <ac:grpSpMk id="7" creationId="{00000000-0000-0000-0000-000000000000}"/>
            </ac:grpSpMkLst>
          </pc:grp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8"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9"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10"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11"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12"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13"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14"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15"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16"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17"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18"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19"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20"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21"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22"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23"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24"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25"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26"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27"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28"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29"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30"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31"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32"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33"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34"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35"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36"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37"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38"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39"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40"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41"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42"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43"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44"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45"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46"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47"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48"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49"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50"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51"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52"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53"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54"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55"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56"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57"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58"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59"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60"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61"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62"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63"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64"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65"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66"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67"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68"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69"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70"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71"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72"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73"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74"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75"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76"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77"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78"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79"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80"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81"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82"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83"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84"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85"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86"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87"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88"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89"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90"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96"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547201990" sldId="2147483675"/>
              <ac:cxnSpMk id="97" creationId="{00000000-0000-0000-0000-000000000000}"/>
            </ac:cxnSpMkLst>
          </pc:cxnChg>
        </pc:sldLayoutChg>
        <pc:sldLayoutChg chg="modSp">
          <pc:chgData name="Douglas Martin" userId="2f233c73-e982-4686-a2f7-7fcacf256faf" providerId="ADAL" clId="{CD24DD98-ACE5-4C37-AD05-6A7134D0D403}" dt="2020-05-12T17:06:58.014" v="6"/>
          <pc:sldLayoutMkLst>
            <pc:docMk/>
            <pc:sldMasterMk cId="1613613771" sldId="2147483672"/>
            <pc:sldLayoutMk cId="3768527586" sldId="2147483676"/>
          </pc:sldLayoutMkLst>
          <pc:spChg chg="mod">
            <ac:chgData name="Douglas Martin" userId="2f233c73-e982-4686-a2f7-7fcacf256faf" providerId="ADAL" clId="{CD24DD98-ACE5-4C37-AD05-6A7134D0D403}" dt="2020-05-12T17:06:58.014" v="6"/>
            <ac:spMkLst>
              <pc:docMk/>
              <pc:sldMasterMk cId="1613613771" sldId="2147483672"/>
              <pc:sldLayoutMk cId="3768527586" sldId="2147483676"/>
              <ac:spMk id="3" creationId="{00000000-0000-0000-0000-000000000000}"/>
            </ac:spMkLst>
          </pc:spChg>
          <pc:spChg chg="mod">
            <ac:chgData name="Douglas Martin" userId="2f233c73-e982-4686-a2f7-7fcacf256faf" providerId="ADAL" clId="{CD24DD98-ACE5-4C37-AD05-6A7134D0D403}" dt="2020-05-12T17:06:58.014" v="6"/>
            <ac:spMkLst>
              <pc:docMk/>
              <pc:sldMasterMk cId="1613613771" sldId="2147483672"/>
              <pc:sldLayoutMk cId="3768527586" sldId="2147483676"/>
              <ac:spMk id="4" creationId="{00000000-0000-0000-0000-000000000000}"/>
            </ac:spMkLst>
          </pc:spChg>
        </pc:sldLayoutChg>
        <pc:sldLayoutChg chg="modSp">
          <pc:chgData name="Douglas Martin" userId="2f233c73-e982-4686-a2f7-7fcacf256faf" providerId="ADAL" clId="{CD24DD98-ACE5-4C37-AD05-6A7134D0D403}" dt="2020-05-12T17:06:58.014" v="6"/>
          <pc:sldLayoutMkLst>
            <pc:docMk/>
            <pc:sldMasterMk cId="1613613771" sldId="2147483672"/>
            <pc:sldLayoutMk cId="1554410379" sldId="2147483677"/>
          </pc:sldLayoutMkLst>
          <pc:spChg chg="mod">
            <ac:chgData name="Douglas Martin" userId="2f233c73-e982-4686-a2f7-7fcacf256faf" providerId="ADAL" clId="{CD24DD98-ACE5-4C37-AD05-6A7134D0D403}" dt="2020-05-12T17:06:58.014" v="6"/>
            <ac:spMkLst>
              <pc:docMk/>
              <pc:sldMasterMk cId="1613613771" sldId="2147483672"/>
              <pc:sldLayoutMk cId="1554410379" sldId="2147483677"/>
              <ac:spMk id="3" creationId="{00000000-0000-0000-0000-000000000000}"/>
            </ac:spMkLst>
          </pc:spChg>
          <pc:spChg chg="mod">
            <ac:chgData name="Douglas Martin" userId="2f233c73-e982-4686-a2f7-7fcacf256faf" providerId="ADAL" clId="{CD24DD98-ACE5-4C37-AD05-6A7134D0D403}" dt="2020-05-12T17:06:58.014" v="6"/>
            <ac:spMkLst>
              <pc:docMk/>
              <pc:sldMasterMk cId="1613613771" sldId="2147483672"/>
              <pc:sldLayoutMk cId="1554410379" sldId="2147483677"/>
              <ac:spMk id="4" creationId="{00000000-0000-0000-0000-000000000000}"/>
            </ac:spMkLst>
          </pc:spChg>
          <pc:spChg chg="mod">
            <ac:chgData name="Douglas Martin" userId="2f233c73-e982-4686-a2f7-7fcacf256faf" providerId="ADAL" clId="{CD24DD98-ACE5-4C37-AD05-6A7134D0D403}" dt="2020-05-12T17:06:58.014" v="6"/>
            <ac:spMkLst>
              <pc:docMk/>
              <pc:sldMasterMk cId="1613613771" sldId="2147483672"/>
              <pc:sldLayoutMk cId="1554410379" sldId="2147483677"/>
              <ac:spMk id="5" creationId="{00000000-0000-0000-0000-000000000000}"/>
            </ac:spMkLst>
          </pc:spChg>
          <pc:spChg chg="mod">
            <ac:chgData name="Douglas Martin" userId="2f233c73-e982-4686-a2f7-7fcacf256faf" providerId="ADAL" clId="{CD24DD98-ACE5-4C37-AD05-6A7134D0D403}" dt="2020-05-12T17:06:58.014" v="6"/>
            <ac:spMkLst>
              <pc:docMk/>
              <pc:sldMasterMk cId="1613613771" sldId="2147483672"/>
              <pc:sldLayoutMk cId="1554410379" sldId="2147483677"/>
              <ac:spMk id="6" creationId="{00000000-0000-0000-0000-000000000000}"/>
            </ac:spMkLst>
          </pc:spChg>
        </pc:sldLayoutChg>
        <pc:sldLayoutChg chg="modSp">
          <pc:chgData name="Douglas Martin" userId="2f233c73-e982-4686-a2f7-7fcacf256faf" providerId="ADAL" clId="{CD24DD98-ACE5-4C37-AD05-6A7134D0D403}" dt="2020-05-12T17:06:58.014" v="6"/>
          <pc:sldLayoutMkLst>
            <pc:docMk/>
            <pc:sldMasterMk cId="1613613771" sldId="2147483672"/>
            <pc:sldLayoutMk cId="409863833" sldId="2147483680"/>
          </pc:sldLayoutMkLst>
          <pc:spChg chg="mod">
            <ac:chgData name="Douglas Martin" userId="2f233c73-e982-4686-a2f7-7fcacf256faf" providerId="ADAL" clId="{CD24DD98-ACE5-4C37-AD05-6A7134D0D403}" dt="2020-05-12T17:06:58.014" v="6"/>
            <ac:spMkLst>
              <pc:docMk/>
              <pc:sldMasterMk cId="1613613771" sldId="2147483672"/>
              <pc:sldLayoutMk cId="409863833" sldId="2147483680"/>
              <ac:spMk id="2" creationId="{00000000-0000-0000-0000-000000000000}"/>
            </ac:spMkLst>
          </pc:spChg>
          <pc:spChg chg="mod">
            <ac:chgData name="Douglas Martin" userId="2f233c73-e982-4686-a2f7-7fcacf256faf" providerId="ADAL" clId="{CD24DD98-ACE5-4C37-AD05-6A7134D0D403}" dt="2020-05-12T17:06:58.014" v="6"/>
            <ac:spMkLst>
              <pc:docMk/>
              <pc:sldMasterMk cId="1613613771" sldId="2147483672"/>
              <pc:sldLayoutMk cId="409863833" sldId="2147483680"/>
              <ac:spMk id="3" creationId="{00000000-0000-0000-0000-000000000000}"/>
            </ac:spMkLst>
          </pc:spChg>
          <pc:spChg chg="mod">
            <ac:chgData name="Douglas Martin" userId="2f233c73-e982-4686-a2f7-7fcacf256faf" providerId="ADAL" clId="{CD24DD98-ACE5-4C37-AD05-6A7134D0D403}" dt="2020-05-12T17:06:58.014" v="6"/>
            <ac:spMkLst>
              <pc:docMk/>
              <pc:sldMasterMk cId="1613613771" sldId="2147483672"/>
              <pc:sldLayoutMk cId="409863833" sldId="2147483680"/>
              <ac:spMk id="4" creationId="{00000000-0000-0000-0000-000000000000}"/>
            </ac:spMkLst>
          </pc:spChg>
          <pc:spChg chg="mod">
            <ac:chgData name="Douglas Martin" userId="2f233c73-e982-4686-a2f7-7fcacf256faf" providerId="ADAL" clId="{CD24DD98-ACE5-4C37-AD05-6A7134D0D403}" dt="2020-05-12T17:06:58.014" v="6"/>
            <ac:spMkLst>
              <pc:docMk/>
              <pc:sldMasterMk cId="1613613771" sldId="2147483672"/>
              <pc:sldLayoutMk cId="409863833" sldId="2147483680"/>
              <ac:spMk id="37" creationId="{00000000-0000-0000-0000-000000000000}"/>
            </ac:spMkLst>
          </pc:spChg>
          <pc:cxnChg chg="mod">
            <ac:chgData name="Douglas Martin" userId="2f233c73-e982-4686-a2f7-7fcacf256faf" providerId="ADAL" clId="{CD24DD98-ACE5-4C37-AD05-6A7134D0D403}" dt="2020-05-12T17:06:58.014" v="6"/>
            <ac:cxnSpMkLst>
              <pc:docMk/>
              <pc:sldMasterMk cId="1613613771" sldId="2147483672"/>
              <pc:sldLayoutMk cId="409863833" sldId="2147483680"/>
              <ac:cxnSpMk id="39"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409863833" sldId="2147483680"/>
              <ac:cxnSpMk id="41"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409863833" sldId="2147483680"/>
              <ac:cxnSpMk id="43" creationId="{00000000-0000-0000-0000-000000000000}"/>
            </ac:cxnSpMkLst>
          </pc:cxnChg>
        </pc:sldLayoutChg>
        <pc:sldLayoutChg chg="modSp">
          <pc:chgData name="Douglas Martin" userId="2f233c73-e982-4686-a2f7-7fcacf256faf" providerId="ADAL" clId="{CD24DD98-ACE5-4C37-AD05-6A7134D0D403}" dt="2020-05-12T17:06:58.014" v="6"/>
          <pc:sldLayoutMkLst>
            <pc:docMk/>
            <pc:sldMasterMk cId="1613613771" sldId="2147483672"/>
            <pc:sldLayoutMk cId="2729298012" sldId="2147483681"/>
          </pc:sldLayoutMkLst>
          <pc:spChg chg="mod">
            <ac:chgData name="Douglas Martin" userId="2f233c73-e982-4686-a2f7-7fcacf256faf" providerId="ADAL" clId="{CD24DD98-ACE5-4C37-AD05-6A7134D0D403}" dt="2020-05-12T17:06:58.014" v="6"/>
            <ac:spMkLst>
              <pc:docMk/>
              <pc:sldMasterMk cId="1613613771" sldId="2147483672"/>
              <pc:sldLayoutMk cId="2729298012" sldId="2147483681"/>
              <ac:spMk id="2" creationId="{00000000-0000-0000-0000-000000000000}"/>
            </ac:spMkLst>
          </pc:spChg>
          <pc:spChg chg="mod">
            <ac:chgData name="Douglas Martin" userId="2f233c73-e982-4686-a2f7-7fcacf256faf" providerId="ADAL" clId="{CD24DD98-ACE5-4C37-AD05-6A7134D0D403}" dt="2020-05-12T17:06:58.014" v="6"/>
            <ac:spMkLst>
              <pc:docMk/>
              <pc:sldMasterMk cId="1613613771" sldId="2147483672"/>
              <pc:sldLayoutMk cId="2729298012" sldId="2147483681"/>
              <ac:spMk id="3" creationId="{00000000-0000-0000-0000-000000000000}"/>
            </ac:spMkLst>
          </pc:spChg>
          <pc:spChg chg="mod">
            <ac:chgData name="Douglas Martin" userId="2f233c73-e982-4686-a2f7-7fcacf256faf" providerId="ADAL" clId="{CD24DD98-ACE5-4C37-AD05-6A7134D0D403}" dt="2020-05-12T17:06:58.014" v="6"/>
            <ac:spMkLst>
              <pc:docMk/>
              <pc:sldMasterMk cId="1613613771" sldId="2147483672"/>
              <pc:sldLayoutMk cId="2729298012" sldId="2147483681"/>
              <ac:spMk id="4" creationId="{00000000-0000-0000-0000-000000000000}"/>
            </ac:spMkLst>
          </pc:spChg>
          <pc:spChg chg="mod">
            <ac:chgData name="Douglas Martin" userId="2f233c73-e982-4686-a2f7-7fcacf256faf" providerId="ADAL" clId="{CD24DD98-ACE5-4C37-AD05-6A7134D0D403}" dt="2020-05-12T17:06:58.014" v="6"/>
            <ac:spMkLst>
              <pc:docMk/>
              <pc:sldMasterMk cId="1613613771" sldId="2147483672"/>
              <pc:sldLayoutMk cId="2729298012" sldId="2147483681"/>
              <ac:spMk id="33" creationId="{00000000-0000-0000-0000-000000000000}"/>
            </ac:spMkLst>
          </pc:spChg>
          <pc:cxnChg chg="mod">
            <ac:chgData name="Douglas Martin" userId="2f233c73-e982-4686-a2f7-7fcacf256faf" providerId="ADAL" clId="{CD24DD98-ACE5-4C37-AD05-6A7134D0D403}" dt="2020-05-12T17:06:58.014" v="6"/>
            <ac:cxnSpMkLst>
              <pc:docMk/>
              <pc:sldMasterMk cId="1613613771" sldId="2147483672"/>
              <pc:sldLayoutMk cId="2729298012" sldId="2147483681"/>
              <ac:cxnSpMk id="34"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2729298012" sldId="2147483681"/>
              <ac:cxnSpMk id="35" creationId="{00000000-0000-0000-0000-000000000000}"/>
            </ac:cxnSpMkLst>
          </pc:cxnChg>
          <pc:cxnChg chg="mod">
            <ac:chgData name="Douglas Martin" userId="2f233c73-e982-4686-a2f7-7fcacf256faf" providerId="ADAL" clId="{CD24DD98-ACE5-4C37-AD05-6A7134D0D403}" dt="2020-05-12T17:06:58.014" v="6"/>
            <ac:cxnSpMkLst>
              <pc:docMk/>
              <pc:sldMasterMk cId="1613613771" sldId="2147483672"/>
              <pc:sldLayoutMk cId="2729298012" sldId="2147483681"/>
              <ac:cxnSpMk id="60" creationId="{00000000-0000-0000-0000-000000000000}"/>
            </ac:cxnSpMkLst>
          </pc:cxnChg>
        </pc:sldLayoutChg>
        <pc:sldLayoutChg chg="modSp">
          <pc:chgData name="Douglas Martin" userId="2f233c73-e982-4686-a2f7-7fcacf256faf" providerId="ADAL" clId="{CD24DD98-ACE5-4C37-AD05-6A7134D0D403}" dt="2020-05-12T17:06:58.014" v="6"/>
          <pc:sldLayoutMkLst>
            <pc:docMk/>
            <pc:sldMasterMk cId="1613613771" sldId="2147483672"/>
            <pc:sldLayoutMk cId="2615739255" sldId="2147483683"/>
          </pc:sldLayoutMkLst>
          <pc:spChg chg="mod">
            <ac:chgData name="Douglas Martin" userId="2f233c73-e982-4686-a2f7-7fcacf256faf" providerId="ADAL" clId="{CD24DD98-ACE5-4C37-AD05-6A7134D0D403}" dt="2020-05-12T17:06:58.014" v="6"/>
            <ac:spMkLst>
              <pc:docMk/>
              <pc:sldMasterMk cId="1613613771" sldId="2147483672"/>
              <pc:sldLayoutMk cId="2615739255" sldId="2147483683"/>
              <ac:spMk id="2" creationId="{00000000-0000-0000-0000-000000000000}"/>
            </ac:spMkLst>
          </pc:spChg>
          <pc:spChg chg="mod">
            <ac:chgData name="Douglas Martin" userId="2f233c73-e982-4686-a2f7-7fcacf256faf" providerId="ADAL" clId="{CD24DD98-ACE5-4C37-AD05-6A7134D0D403}" dt="2020-05-12T17:06:58.014" v="6"/>
            <ac:spMkLst>
              <pc:docMk/>
              <pc:sldMasterMk cId="1613613771" sldId="2147483672"/>
              <pc:sldLayoutMk cId="2615739255" sldId="2147483683"/>
              <ac:spMk id="3" creationId="{00000000-0000-0000-0000-000000000000}"/>
            </ac:spMkLst>
          </pc:spChg>
        </pc:sldLayoutChg>
      </pc:sldMasterChg>
      <pc:sldMasterChg chg="modSp modSldLayout">
        <pc:chgData name="Douglas Martin" userId="2f233c73-e982-4686-a2f7-7fcacf256faf" providerId="ADAL" clId="{CD24DD98-ACE5-4C37-AD05-6A7134D0D403}" dt="2020-05-12T17:06:58.014" v="6"/>
        <pc:sldMasterMkLst>
          <pc:docMk/>
          <pc:sldMasterMk cId="1965548577" sldId="2147483684"/>
        </pc:sldMasterMkLst>
        <pc:spChg chg="mod">
          <ac:chgData name="Douglas Martin" userId="2f233c73-e982-4686-a2f7-7fcacf256faf" providerId="ADAL" clId="{CD24DD98-ACE5-4C37-AD05-6A7134D0D403}" dt="2020-05-12T17:06:58.014" v="6"/>
          <ac:spMkLst>
            <pc:docMk/>
            <pc:sldMasterMk cId="1965548577" sldId="2147483684"/>
            <ac:spMk id="3"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ac:spMk id="7"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ac:spMk id="8"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ac:spMk id="9"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ac:spMk id="10"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ac:spMk id="11"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ac:spMk id="12"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ac:spMk id="13"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ac:spMk id="14"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ac:spMk id="15"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ac:spMk id="16"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ac:spMk id="17"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ac:spMk id="22"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ac:spMk id="23" creationId="{00000000-0000-0000-0000-000000000000}"/>
          </ac:spMkLst>
        </pc:spChg>
        <pc:sldLayoutChg chg="modSp">
          <pc:chgData name="Douglas Martin" userId="2f233c73-e982-4686-a2f7-7fcacf256faf" providerId="ADAL" clId="{CD24DD98-ACE5-4C37-AD05-6A7134D0D403}" dt="2020-05-12T17:06:58.014" v="6"/>
          <pc:sldLayoutMkLst>
            <pc:docMk/>
            <pc:sldMasterMk cId="1965548577" sldId="2147483684"/>
            <pc:sldLayoutMk cId="1085970820" sldId="2147483685"/>
          </pc:sldLayoutMkLst>
          <pc:spChg chg="mod">
            <ac:chgData name="Douglas Martin" userId="2f233c73-e982-4686-a2f7-7fcacf256faf" providerId="ADAL" clId="{CD24DD98-ACE5-4C37-AD05-6A7134D0D403}" dt="2020-05-12T17:06:58.014" v="6"/>
            <ac:spMkLst>
              <pc:docMk/>
              <pc:sldMasterMk cId="1965548577" sldId="2147483684"/>
              <pc:sldLayoutMk cId="1085970820" sldId="2147483685"/>
              <ac:spMk id="8"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1085970820" sldId="2147483685"/>
              <ac:spMk id="9"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1085970820" sldId="2147483685"/>
              <ac:spMk id="32"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1085970820" sldId="2147483685"/>
              <ac:spMk id="39"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1085970820" sldId="2147483685"/>
              <ac:spMk id="40"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1085970820" sldId="2147483685"/>
              <ac:spMk id="41"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1085970820" sldId="2147483685"/>
              <ac:spMk id="42"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1085970820" sldId="2147483685"/>
              <ac:spMk id="56"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1085970820" sldId="2147483685"/>
              <ac:spMk id="65"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1085970820" sldId="2147483685"/>
              <ac:spMk id="66"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1085970820" sldId="2147483685"/>
              <ac:spMk id="67" creationId="{00000000-0000-0000-0000-000000000000}"/>
            </ac:spMkLst>
          </pc:spChg>
        </pc:sldLayoutChg>
        <pc:sldLayoutChg chg="modSp">
          <pc:chgData name="Douglas Martin" userId="2f233c73-e982-4686-a2f7-7fcacf256faf" providerId="ADAL" clId="{CD24DD98-ACE5-4C37-AD05-6A7134D0D403}" dt="2020-05-12T17:06:58.014" v="6"/>
          <pc:sldLayoutMkLst>
            <pc:docMk/>
            <pc:sldMasterMk cId="1965548577" sldId="2147483684"/>
            <pc:sldLayoutMk cId="1666799769" sldId="2147483687"/>
          </pc:sldLayoutMkLst>
          <pc:spChg chg="mod">
            <ac:chgData name="Douglas Martin" userId="2f233c73-e982-4686-a2f7-7fcacf256faf" providerId="ADAL" clId="{CD24DD98-ACE5-4C37-AD05-6A7134D0D403}" dt="2020-05-12T17:06:58.014" v="6"/>
            <ac:spMkLst>
              <pc:docMk/>
              <pc:sldMasterMk cId="1965548577" sldId="2147483684"/>
              <pc:sldLayoutMk cId="1666799769" sldId="2147483687"/>
              <ac:spMk id="2"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1666799769" sldId="2147483687"/>
              <ac:spMk id="3"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1666799769" sldId="2147483687"/>
              <ac:spMk id="7"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1666799769" sldId="2147483687"/>
              <ac:spMk id="8"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1666799769" sldId="2147483687"/>
              <ac:spMk id="9"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1666799769" sldId="2147483687"/>
              <ac:spMk id="10"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1666799769" sldId="2147483687"/>
              <ac:spMk id="11"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1666799769" sldId="2147483687"/>
              <ac:spMk id="12"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1666799769" sldId="2147483687"/>
              <ac:spMk id="13"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1666799769" sldId="2147483687"/>
              <ac:spMk id="14"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1666799769" sldId="2147483687"/>
              <ac:spMk id="15"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1666799769" sldId="2147483687"/>
              <ac:spMk id="16"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1666799769" sldId="2147483687"/>
              <ac:spMk id="17"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1666799769" sldId="2147483687"/>
              <ac:spMk id="18"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1666799769" sldId="2147483687"/>
              <ac:spMk id="19"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1666799769" sldId="2147483687"/>
              <ac:spMk id="20"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1666799769" sldId="2147483687"/>
              <ac:spMk id="21"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1666799769" sldId="2147483687"/>
              <ac:spMk id="22"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1666799769" sldId="2147483687"/>
              <ac:spMk id="23"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1666799769" sldId="2147483687"/>
              <ac:spMk id="24"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1666799769" sldId="2147483687"/>
              <ac:spMk id="25"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1666799769" sldId="2147483687"/>
              <ac:spMk id="26"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1666799769" sldId="2147483687"/>
              <ac:spMk id="27" creationId="{00000000-0000-0000-0000-000000000000}"/>
            </ac:spMkLst>
          </pc:spChg>
        </pc:sldLayoutChg>
        <pc:sldLayoutChg chg="modSp">
          <pc:chgData name="Douglas Martin" userId="2f233c73-e982-4686-a2f7-7fcacf256faf" providerId="ADAL" clId="{CD24DD98-ACE5-4C37-AD05-6A7134D0D403}" dt="2020-05-12T17:06:58.014" v="6"/>
          <pc:sldLayoutMkLst>
            <pc:docMk/>
            <pc:sldMasterMk cId="1965548577" sldId="2147483684"/>
            <pc:sldLayoutMk cId="896277530" sldId="2147483688"/>
          </pc:sldLayoutMkLst>
          <pc:spChg chg="mod">
            <ac:chgData name="Douglas Martin" userId="2f233c73-e982-4686-a2f7-7fcacf256faf" providerId="ADAL" clId="{CD24DD98-ACE5-4C37-AD05-6A7134D0D403}" dt="2020-05-12T17:06:58.014" v="6"/>
            <ac:spMkLst>
              <pc:docMk/>
              <pc:sldMasterMk cId="1965548577" sldId="2147483684"/>
              <pc:sldLayoutMk cId="896277530" sldId="2147483688"/>
              <ac:spMk id="2"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896277530" sldId="2147483688"/>
              <ac:spMk id="3"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896277530" sldId="2147483688"/>
              <ac:spMk id="4" creationId="{00000000-0000-0000-0000-000000000000}"/>
            </ac:spMkLst>
          </pc:spChg>
        </pc:sldLayoutChg>
        <pc:sldLayoutChg chg="modSp">
          <pc:chgData name="Douglas Martin" userId="2f233c73-e982-4686-a2f7-7fcacf256faf" providerId="ADAL" clId="{CD24DD98-ACE5-4C37-AD05-6A7134D0D403}" dt="2020-05-12T17:06:58.014" v="6"/>
          <pc:sldLayoutMkLst>
            <pc:docMk/>
            <pc:sldMasterMk cId="1965548577" sldId="2147483684"/>
            <pc:sldLayoutMk cId="3494975079" sldId="2147483689"/>
          </pc:sldLayoutMkLst>
          <pc:spChg chg="mod">
            <ac:chgData name="Douglas Martin" userId="2f233c73-e982-4686-a2f7-7fcacf256faf" providerId="ADAL" clId="{CD24DD98-ACE5-4C37-AD05-6A7134D0D403}" dt="2020-05-12T17:06:58.014" v="6"/>
            <ac:spMkLst>
              <pc:docMk/>
              <pc:sldMasterMk cId="1965548577" sldId="2147483684"/>
              <pc:sldLayoutMk cId="3494975079" sldId="2147483689"/>
              <ac:spMk id="2"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3494975079" sldId="2147483689"/>
              <ac:spMk id="3"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3494975079" sldId="2147483689"/>
              <ac:spMk id="4"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3494975079" sldId="2147483689"/>
              <ac:spMk id="5"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3494975079" sldId="2147483689"/>
              <ac:spMk id="6"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3494975079" sldId="2147483689"/>
              <ac:spMk id="16"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3494975079" sldId="2147483689"/>
              <ac:spMk id="17"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3494975079" sldId="2147483689"/>
              <ac:spMk id="18"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3494975079" sldId="2147483689"/>
              <ac:spMk id="19"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3494975079" sldId="2147483689"/>
              <ac:spMk id="20"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3494975079" sldId="2147483689"/>
              <ac:spMk id="21"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3494975079" sldId="2147483689"/>
              <ac:spMk id="22"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3494975079" sldId="2147483689"/>
              <ac:spMk id="25"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3494975079" sldId="2147483689"/>
              <ac:spMk id="29"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3494975079" sldId="2147483689"/>
              <ac:spMk id="30" creationId="{00000000-0000-0000-0000-000000000000}"/>
            </ac:spMkLst>
          </pc:spChg>
        </pc:sldLayoutChg>
        <pc:sldLayoutChg chg="modSp">
          <pc:chgData name="Douglas Martin" userId="2f233c73-e982-4686-a2f7-7fcacf256faf" providerId="ADAL" clId="{CD24DD98-ACE5-4C37-AD05-6A7134D0D403}" dt="2020-05-12T17:06:58.014" v="6"/>
          <pc:sldLayoutMkLst>
            <pc:docMk/>
            <pc:sldMasterMk cId="1965548577" sldId="2147483684"/>
            <pc:sldLayoutMk cId="4269465537" sldId="2147483690"/>
          </pc:sldLayoutMkLst>
          <pc:spChg chg="mod">
            <ac:chgData name="Douglas Martin" userId="2f233c73-e982-4686-a2f7-7fcacf256faf" providerId="ADAL" clId="{CD24DD98-ACE5-4C37-AD05-6A7134D0D403}" dt="2020-05-12T17:06:58.014" v="6"/>
            <ac:spMkLst>
              <pc:docMk/>
              <pc:sldMasterMk cId="1965548577" sldId="2147483684"/>
              <pc:sldLayoutMk cId="4269465537" sldId="2147483690"/>
              <ac:spMk id="2" creationId="{00000000-0000-0000-0000-000000000000}"/>
            </ac:spMkLst>
          </pc:spChg>
        </pc:sldLayoutChg>
        <pc:sldLayoutChg chg="modSp">
          <pc:chgData name="Douglas Martin" userId="2f233c73-e982-4686-a2f7-7fcacf256faf" providerId="ADAL" clId="{CD24DD98-ACE5-4C37-AD05-6A7134D0D403}" dt="2020-05-12T17:06:58.014" v="6"/>
          <pc:sldLayoutMkLst>
            <pc:docMk/>
            <pc:sldMasterMk cId="1965548577" sldId="2147483684"/>
            <pc:sldLayoutMk cId="2687002949" sldId="2147483692"/>
          </pc:sldLayoutMkLst>
          <pc:spChg chg="mod">
            <ac:chgData name="Douglas Martin" userId="2f233c73-e982-4686-a2f7-7fcacf256faf" providerId="ADAL" clId="{CD24DD98-ACE5-4C37-AD05-6A7134D0D403}" dt="2020-05-12T17:06:58.014" v="6"/>
            <ac:spMkLst>
              <pc:docMk/>
              <pc:sldMasterMk cId="1965548577" sldId="2147483684"/>
              <pc:sldLayoutMk cId="2687002949" sldId="2147483692"/>
              <ac:spMk id="2"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2687002949" sldId="2147483692"/>
              <ac:spMk id="3"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2687002949" sldId="2147483692"/>
              <ac:spMk id="4" creationId="{00000000-0000-0000-0000-000000000000}"/>
            </ac:spMkLst>
          </pc:spChg>
        </pc:sldLayoutChg>
        <pc:sldLayoutChg chg="modSp">
          <pc:chgData name="Douglas Martin" userId="2f233c73-e982-4686-a2f7-7fcacf256faf" providerId="ADAL" clId="{CD24DD98-ACE5-4C37-AD05-6A7134D0D403}" dt="2020-05-12T17:06:58.014" v="6"/>
          <pc:sldLayoutMkLst>
            <pc:docMk/>
            <pc:sldMasterMk cId="1965548577" sldId="2147483684"/>
            <pc:sldLayoutMk cId="391125617" sldId="2147483693"/>
          </pc:sldLayoutMkLst>
          <pc:spChg chg="mod">
            <ac:chgData name="Douglas Martin" userId="2f233c73-e982-4686-a2f7-7fcacf256faf" providerId="ADAL" clId="{CD24DD98-ACE5-4C37-AD05-6A7134D0D403}" dt="2020-05-12T17:06:58.014" v="6"/>
            <ac:spMkLst>
              <pc:docMk/>
              <pc:sldMasterMk cId="1965548577" sldId="2147483684"/>
              <pc:sldLayoutMk cId="391125617" sldId="2147483693"/>
              <ac:spMk id="2"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391125617" sldId="2147483693"/>
              <ac:spMk id="3"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391125617" sldId="2147483693"/>
              <ac:spMk id="4"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391125617" sldId="2147483693"/>
              <ac:spMk id="5"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391125617" sldId="2147483693"/>
              <ac:spMk id="6"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391125617" sldId="2147483693"/>
              <ac:spMk id="7"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391125617" sldId="2147483693"/>
              <ac:spMk id="8" creationId="{00000000-0000-0000-0000-000000000000}"/>
            </ac:spMkLst>
          </pc:spChg>
          <pc:grpChg chg="mod">
            <ac:chgData name="Douglas Martin" userId="2f233c73-e982-4686-a2f7-7fcacf256faf" providerId="ADAL" clId="{CD24DD98-ACE5-4C37-AD05-6A7134D0D403}" dt="2020-05-12T17:06:58.014" v="6"/>
            <ac:grpSpMkLst>
              <pc:docMk/>
              <pc:sldMasterMk cId="1965548577" sldId="2147483684"/>
              <pc:sldLayoutMk cId="391125617" sldId="2147483693"/>
              <ac:grpSpMk id="10" creationId="{00000000-0000-0000-0000-000000000000}"/>
            </ac:grpSpMkLst>
          </pc:grpChg>
          <pc:grpChg chg="mod">
            <ac:chgData name="Douglas Martin" userId="2f233c73-e982-4686-a2f7-7fcacf256faf" providerId="ADAL" clId="{CD24DD98-ACE5-4C37-AD05-6A7134D0D403}" dt="2020-05-12T17:06:58.014" v="6"/>
            <ac:grpSpMkLst>
              <pc:docMk/>
              <pc:sldMasterMk cId="1965548577" sldId="2147483684"/>
              <pc:sldLayoutMk cId="391125617" sldId="2147483693"/>
              <ac:grpSpMk id="14" creationId="{00000000-0000-0000-0000-000000000000}"/>
            </ac:grpSpMkLst>
          </pc:grpChg>
          <pc:grpChg chg="mod">
            <ac:chgData name="Douglas Martin" userId="2f233c73-e982-4686-a2f7-7fcacf256faf" providerId="ADAL" clId="{CD24DD98-ACE5-4C37-AD05-6A7134D0D403}" dt="2020-05-12T17:06:58.014" v="6"/>
            <ac:grpSpMkLst>
              <pc:docMk/>
              <pc:sldMasterMk cId="1965548577" sldId="2147483684"/>
              <pc:sldLayoutMk cId="391125617" sldId="2147483693"/>
              <ac:grpSpMk id="18" creationId="{00000000-0000-0000-0000-000000000000}"/>
            </ac:grpSpMkLst>
          </pc:grpChg>
          <pc:cxnChg chg="mod">
            <ac:chgData name="Douglas Martin" userId="2f233c73-e982-4686-a2f7-7fcacf256faf" providerId="ADAL" clId="{CD24DD98-ACE5-4C37-AD05-6A7134D0D403}" dt="2020-05-12T17:06:58.014" v="6"/>
            <ac:cxnSpMkLst>
              <pc:docMk/>
              <pc:sldMasterMk cId="1965548577" sldId="2147483684"/>
              <pc:sldLayoutMk cId="391125617" sldId="2147483693"/>
              <ac:cxnSpMk id="9" creationId="{00000000-0000-0000-0000-000000000000}"/>
            </ac:cxnSpMkLst>
          </pc:cxnChg>
          <pc:cxnChg chg="mod">
            <ac:chgData name="Douglas Martin" userId="2f233c73-e982-4686-a2f7-7fcacf256faf" providerId="ADAL" clId="{CD24DD98-ACE5-4C37-AD05-6A7134D0D403}" dt="2020-05-12T17:06:58.014" v="6"/>
            <ac:cxnSpMkLst>
              <pc:docMk/>
              <pc:sldMasterMk cId="1965548577" sldId="2147483684"/>
              <pc:sldLayoutMk cId="391125617" sldId="2147483693"/>
              <ac:cxnSpMk id="11" creationId="{00000000-0000-0000-0000-000000000000}"/>
            </ac:cxnSpMkLst>
          </pc:cxnChg>
          <pc:cxnChg chg="mod">
            <ac:chgData name="Douglas Martin" userId="2f233c73-e982-4686-a2f7-7fcacf256faf" providerId="ADAL" clId="{CD24DD98-ACE5-4C37-AD05-6A7134D0D403}" dt="2020-05-12T17:06:58.014" v="6"/>
            <ac:cxnSpMkLst>
              <pc:docMk/>
              <pc:sldMasterMk cId="1965548577" sldId="2147483684"/>
              <pc:sldLayoutMk cId="391125617" sldId="2147483693"/>
              <ac:cxnSpMk id="12" creationId="{00000000-0000-0000-0000-000000000000}"/>
            </ac:cxnSpMkLst>
          </pc:cxnChg>
          <pc:cxnChg chg="mod">
            <ac:chgData name="Douglas Martin" userId="2f233c73-e982-4686-a2f7-7fcacf256faf" providerId="ADAL" clId="{CD24DD98-ACE5-4C37-AD05-6A7134D0D403}" dt="2020-05-12T17:06:58.014" v="6"/>
            <ac:cxnSpMkLst>
              <pc:docMk/>
              <pc:sldMasterMk cId="1965548577" sldId="2147483684"/>
              <pc:sldLayoutMk cId="391125617" sldId="2147483693"/>
              <ac:cxnSpMk id="13" creationId="{00000000-0000-0000-0000-000000000000}"/>
            </ac:cxnSpMkLst>
          </pc:cxnChg>
          <pc:cxnChg chg="mod">
            <ac:chgData name="Douglas Martin" userId="2f233c73-e982-4686-a2f7-7fcacf256faf" providerId="ADAL" clId="{CD24DD98-ACE5-4C37-AD05-6A7134D0D403}" dt="2020-05-12T17:06:58.014" v="6"/>
            <ac:cxnSpMkLst>
              <pc:docMk/>
              <pc:sldMasterMk cId="1965548577" sldId="2147483684"/>
              <pc:sldLayoutMk cId="391125617" sldId="2147483693"/>
              <ac:cxnSpMk id="15" creationId="{00000000-0000-0000-0000-000000000000}"/>
            </ac:cxnSpMkLst>
          </pc:cxnChg>
          <pc:cxnChg chg="mod">
            <ac:chgData name="Douglas Martin" userId="2f233c73-e982-4686-a2f7-7fcacf256faf" providerId="ADAL" clId="{CD24DD98-ACE5-4C37-AD05-6A7134D0D403}" dt="2020-05-12T17:06:58.014" v="6"/>
            <ac:cxnSpMkLst>
              <pc:docMk/>
              <pc:sldMasterMk cId="1965548577" sldId="2147483684"/>
              <pc:sldLayoutMk cId="391125617" sldId="2147483693"/>
              <ac:cxnSpMk id="16" creationId="{00000000-0000-0000-0000-000000000000}"/>
            </ac:cxnSpMkLst>
          </pc:cxnChg>
          <pc:cxnChg chg="mod">
            <ac:chgData name="Douglas Martin" userId="2f233c73-e982-4686-a2f7-7fcacf256faf" providerId="ADAL" clId="{CD24DD98-ACE5-4C37-AD05-6A7134D0D403}" dt="2020-05-12T17:06:58.014" v="6"/>
            <ac:cxnSpMkLst>
              <pc:docMk/>
              <pc:sldMasterMk cId="1965548577" sldId="2147483684"/>
              <pc:sldLayoutMk cId="391125617" sldId="2147483693"/>
              <ac:cxnSpMk id="17" creationId="{00000000-0000-0000-0000-000000000000}"/>
            </ac:cxnSpMkLst>
          </pc:cxnChg>
          <pc:cxnChg chg="mod">
            <ac:chgData name="Douglas Martin" userId="2f233c73-e982-4686-a2f7-7fcacf256faf" providerId="ADAL" clId="{CD24DD98-ACE5-4C37-AD05-6A7134D0D403}" dt="2020-05-12T17:06:58.014" v="6"/>
            <ac:cxnSpMkLst>
              <pc:docMk/>
              <pc:sldMasterMk cId="1965548577" sldId="2147483684"/>
              <pc:sldLayoutMk cId="391125617" sldId="2147483693"/>
              <ac:cxnSpMk id="19" creationId="{00000000-0000-0000-0000-000000000000}"/>
            </ac:cxnSpMkLst>
          </pc:cxnChg>
          <pc:cxnChg chg="mod">
            <ac:chgData name="Douglas Martin" userId="2f233c73-e982-4686-a2f7-7fcacf256faf" providerId="ADAL" clId="{CD24DD98-ACE5-4C37-AD05-6A7134D0D403}" dt="2020-05-12T17:06:58.014" v="6"/>
            <ac:cxnSpMkLst>
              <pc:docMk/>
              <pc:sldMasterMk cId="1965548577" sldId="2147483684"/>
              <pc:sldLayoutMk cId="391125617" sldId="2147483693"/>
              <ac:cxnSpMk id="20" creationId="{00000000-0000-0000-0000-000000000000}"/>
            </ac:cxnSpMkLst>
          </pc:cxnChg>
          <pc:cxnChg chg="mod">
            <ac:chgData name="Douglas Martin" userId="2f233c73-e982-4686-a2f7-7fcacf256faf" providerId="ADAL" clId="{CD24DD98-ACE5-4C37-AD05-6A7134D0D403}" dt="2020-05-12T17:06:58.014" v="6"/>
            <ac:cxnSpMkLst>
              <pc:docMk/>
              <pc:sldMasterMk cId="1965548577" sldId="2147483684"/>
              <pc:sldLayoutMk cId="391125617" sldId="2147483693"/>
              <ac:cxnSpMk id="21" creationId="{00000000-0000-0000-0000-000000000000}"/>
            </ac:cxnSpMkLst>
          </pc:cxnChg>
        </pc:sldLayoutChg>
        <pc:sldLayoutChg chg="modSp">
          <pc:chgData name="Douglas Martin" userId="2f233c73-e982-4686-a2f7-7fcacf256faf" providerId="ADAL" clId="{CD24DD98-ACE5-4C37-AD05-6A7134D0D403}" dt="2020-05-12T17:06:58.014" v="6"/>
          <pc:sldLayoutMkLst>
            <pc:docMk/>
            <pc:sldMasterMk cId="1965548577" sldId="2147483684"/>
            <pc:sldLayoutMk cId="3752579931" sldId="2147483695"/>
          </pc:sldLayoutMkLst>
          <pc:spChg chg="mod">
            <ac:chgData name="Douglas Martin" userId="2f233c73-e982-4686-a2f7-7fcacf256faf" providerId="ADAL" clId="{CD24DD98-ACE5-4C37-AD05-6A7134D0D403}" dt="2020-05-12T17:06:58.014" v="6"/>
            <ac:spMkLst>
              <pc:docMk/>
              <pc:sldMasterMk cId="1965548577" sldId="2147483684"/>
              <pc:sldLayoutMk cId="3752579931" sldId="2147483695"/>
              <ac:spMk id="2" creationId="{00000000-0000-0000-0000-000000000000}"/>
            </ac:spMkLst>
          </pc:spChg>
          <pc:spChg chg="mod">
            <ac:chgData name="Douglas Martin" userId="2f233c73-e982-4686-a2f7-7fcacf256faf" providerId="ADAL" clId="{CD24DD98-ACE5-4C37-AD05-6A7134D0D403}" dt="2020-05-12T17:06:58.014" v="6"/>
            <ac:spMkLst>
              <pc:docMk/>
              <pc:sldMasterMk cId="1965548577" sldId="2147483684"/>
              <pc:sldLayoutMk cId="3752579931" sldId="2147483695"/>
              <ac:spMk id="3"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0" name="Freeform 9"/>
          <p:cNvSpPr/>
          <p:nvPr/>
        </p:nvSpPr>
        <p:spPr>
          <a:xfrm rot="10800000">
            <a:off x="1189096"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p:nvSpPr>
        <p:spPr>
          <a:xfrm>
            <a:off x="1319937" y="1016990"/>
            <a:ext cx="9572977"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p:nvSpPr>
        <p:spPr>
          <a:xfrm>
            <a:off x="1320801" y="1009651"/>
            <a:ext cx="9572977"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6029" y="702069"/>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8399" y="655232"/>
            <a:ext cx="566928" cy="755904"/>
          </a:xfrm>
          <a:prstGeom prst="rect">
            <a:avLst/>
          </a:prstGeom>
          <a:noFill/>
        </p:spPr>
      </p:pic>
      <p:sp>
        <p:nvSpPr>
          <p:cNvPr id="2" name="Title 1"/>
          <p:cNvSpPr>
            <a:spLocks noGrp="1"/>
          </p:cNvSpPr>
          <p:nvPr>
            <p:ph type="ctrTitle"/>
          </p:nvPr>
        </p:nvSpPr>
        <p:spPr>
          <a:xfrm>
            <a:off x="2302934" y="1794935"/>
            <a:ext cx="7631291"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2302934" y="3736622"/>
            <a:ext cx="761623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027569" y="5357593"/>
            <a:ext cx="1618428" cy="365125"/>
          </a:xfrm>
        </p:spPr>
        <p:txBody>
          <a:bodyPr/>
          <a:lstStyle/>
          <a:p>
            <a:fld id="{13D52F4E-6B62-426E-9BFB-75013597F6BF}" type="datetimeFigureOut">
              <a:rPr lang="en-US" smtClean="0"/>
              <a:t>06/09/2020</a:t>
            </a:fld>
            <a:endParaRPr lang="en-US" dirty="0"/>
          </a:p>
        </p:txBody>
      </p:sp>
      <p:sp>
        <p:nvSpPr>
          <p:cNvPr id="5" name="Footer Placeholder 4"/>
          <p:cNvSpPr>
            <a:spLocks noGrp="1"/>
          </p:cNvSpPr>
          <p:nvPr>
            <p:ph type="ftr" sz="quarter" idx="11"/>
          </p:nvPr>
        </p:nvSpPr>
        <p:spPr>
          <a:xfrm>
            <a:off x="1565393" y="5357593"/>
            <a:ext cx="6713127" cy="365125"/>
          </a:xfrm>
        </p:spPr>
        <p:txBody>
          <a:bodyPr/>
          <a:lstStyle/>
          <a:p>
            <a:endParaRPr lang="en-US" dirty="0"/>
          </a:p>
        </p:txBody>
      </p:sp>
      <p:sp>
        <p:nvSpPr>
          <p:cNvPr id="6" name="Slide Number Placeholder 5"/>
          <p:cNvSpPr>
            <a:spLocks noGrp="1"/>
          </p:cNvSpPr>
          <p:nvPr>
            <p:ph type="sldNum" sz="quarter" idx="12"/>
          </p:nvPr>
        </p:nvSpPr>
        <p:spPr>
          <a:xfrm>
            <a:off x="8285241" y="5357593"/>
            <a:ext cx="738697" cy="365125"/>
          </a:xfrm>
        </p:spPr>
        <p:txBody>
          <a:bodyPr/>
          <a:lstStyle>
            <a:lvl1pPr algn="ctr">
              <a:defRPr/>
            </a:lvl1pPr>
          </a:lstStyle>
          <a:p>
            <a:fld id="{FD9856D0-496F-4833-B0D9-D44FA322935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D52F4E-6B62-426E-9BFB-75013597F6BF}" type="datetimeFigureOut">
              <a:rPr lang="en-US" smtClean="0"/>
              <a:t>06/09/2020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856D0-496F-4833-B0D9-D44FA322935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925691"/>
            <a:ext cx="1907823"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730962" y="1106313"/>
            <a:ext cx="690503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D52F4E-6B62-426E-9BFB-75013597F6BF}" type="datetimeFigureOut">
              <a:rPr lang="en-US" smtClean="0"/>
              <a:t>06/09/2020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856D0-496F-4833-B0D9-D44FA322935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D52F4E-6B62-426E-9BFB-75013597F6BF}" type="datetimeFigureOut">
              <a:rPr lang="en-US" smtClean="0"/>
              <a:t>06/09/2020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856D0-496F-4833-B0D9-D44FA322935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639" y="2239431"/>
            <a:ext cx="8338725"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941690" y="3725335"/>
            <a:ext cx="8308623"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D52F4E-6B62-426E-9BFB-75013597F6BF}" type="datetimeFigureOut">
              <a:rPr lang="en-US" smtClean="0"/>
              <a:t>06/09/2020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856D0-496F-4833-B0D9-D44FA322935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3D52F4E-6B62-426E-9BFB-75013597F6BF}" type="datetimeFigureOut">
              <a:rPr lang="en-US" smtClean="0"/>
              <a:t>06/09/2020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9856D0-496F-4833-B0D9-D44FA3229350}" type="slidenum">
              <a:rPr lang="en-US" smtClean="0"/>
              <a:t>‹#›</a:t>
            </a:fld>
            <a:endParaRPr lang="en-US" dirty="0"/>
          </a:p>
        </p:txBody>
      </p:sp>
      <p:sp>
        <p:nvSpPr>
          <p:cNvPr id="9" name="Content Placeholder 8"/>
          <p:cNvSpPr>
            <a:spLocks noGrp="1"/>
          </p:cNvSpPr>
          <p:nvPr>
            <p:ph sz="quarter" idx="13"/>
          </p:nvPr>
        </p:nvSpPr>
        <p:spPr>
          <a:xfrm>
            <a:off x="1731264" y="2121407"/>
            <a:ext cx="42672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217920" y="2119313"/>
            <a:ext cx="42672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77160" y="2122312"/>
            <a:ext cx="391936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547559" y="2122311"/>
            <a:ext cx="3925824"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3D52F4E-6B62-426E-9BFB-75013597F6BF}" type="datetimeFigureOut">
              <a:rPr lang="en-US" smtClean="0"/>
              <a:t>06/09/2020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9856D0-496F-4833-B0D9-D44FA3229350}" type="slidenum">
              <a:rPr lang="en-US" smtClean="0"/>
              <a:t>‹#›</a:t>
            </a:fld>
            <a:endParaRPr lang="en-US" dirty="0"/>
          </a:p>
        </p:txBody>
      </p:sp>
      <p:sp>
        <p:nvSpPr>
          <p:cNvPr id="11" name="Content Placeholder 10"/>
          <p:cNvSpPr>
            <a:spLocks noGrp="1"/>
          </p:cNvSpPr>
          <p:nvPr>
            <p:ph sz="quarter" idx="13"/>
          </p:nvPr>
        </p:nvSpPr>
        <p:spPr>
          <a:xfrm>
            <a:off x="1731264" y="2944368"/>
            <a:ext cx="4303776"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D52F4E-6B62-426E-9BFB-75013597F6BF}" type="datetimeFigureOut">
              <a:rPr lang="en-US" smtClean="0"/>
              <a:t>06/09/2020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9856D0-496F-4833-B0D9-D44FA322935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52F4E-6B62-426E-9BFB-75013597F6BF}" type="datetimeFigureOut">
              <a:rPr lang="en-US" smtClean="0"/>
              <a:t>06/09/2020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9856D0-496F-4833-B0D9-D44FA322935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1" name="Freeform 1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p:cNvSpPr/>
          <p:nvPr/>
        </p:nvSpPr>
        <p:spPr>
          <a:xfrm rot="60000">
            <a:off x="5961889" y="603504"/>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p:cNvSpPr/>
          <p:nvPr/>
        </p:nvSpPr>
        <p:spPr>
          <a:xfrm rot="21540000">
            <a:off x="999745" y="576072"/>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8635" y="2020043"/>
            <a:ext cx="4086436"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6472388" y="1150993"/>
            <a:ext cx="4027723"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530834" y="3623748"/>
            <a:ext cx="4065188"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8455598" y="5885673"/>
            <a:ext cx="1618428" cy="365125"/>
          </a:xfrm>
        </p:spPr>
        <p:txBody>
          <a:bodyPr/>
          <a:lstStyle/>
          <a:p>
            <a:fld id="{13D52F4E-6B62-426E-9BFB-75013597F6BF}" type="datetimeFigureOut">
              <a:rPr lang="en-US" smtClean="0"/>
              <a:t>06/09/2020</a:t>
            </a:fld>
            <a:endParaRPr lang="en-US" dirty="0"/>
          </a:p>
        </p:txBody>
      </p:sp>
      <p:sp>
        <p:nvSpPr>
          <p:cNvPr id="6" name="Footer Placeholder 5"/>
          <p:cNvSpPr>
            <a:spLocks noGrp="1"/>
          </p:cNvSpPr>
          <p:nvPr>
            <p:ph type="ftr" sz="quarter" idx="11"/>
          </p:nvPr>
        </p:nvSpPr>
        <p:spPr>
          <a:xfrm rot="-60000">
            <a:off x="1219406" y="5829262"/>
            <a:ext cx="4696809" cy="365125"/>
          </a:xfrm>
        </p:spPr>
        <p:txBody>
          <a:bodyPr/>
          <a:lstStyle/>
          <a:p>
            <a:endParaRPr lang="en-US" dirty="0"/>
          </a:p>
        </p:txBody>
      </p:sp>
      <p:sp>
        <p:nvSpPr>
          <p:cNvPr id="7" name="Slide Number Placeholder 6"/>
          <p:cNvSpPr>
            <a:spLocks noGrp="1"/>
          </p:cNvSpPr>
          <p:nvPr>
            <p:ph type="sldNum" sz="quarter" idx="12"/>
          </p:nvPr>
        </p:nvSpPr>
        <p:spPr>
          <a:xfrm rot="60000">
            <a:off x="10076418" y="5896962"/>
            <a:ext cx="738697" cy="365125"/>
          </a:xfrm>
        </p:spPr>
        <p:txBody>
          <a:bodyPr/>
          <a:lstStyle/>
          <a:p>
            <a:fld id="{FD9856D0-496F-4833-B0D9-D44FA3229350}"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31" name="Freeform 3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p:cNvSpPr/>
          <p:nvPr/>
        </p:nvSpPr>
        <p:spPr>
          <a:xfrm rot="21540000">
            <a:off x="993412" y="575769"/>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Rectangle 28"/>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Rectangle 29"/>
          <p:cNvSpPr/>
          <p:nvPr/>
        </p:nvSpPr>
        <p:spPr>
          <a:xfrm rot="60000">
            <a:off x="5953025" y="60392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5232" y="2020824"/>
            <a:ext cx="408432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6531487" y="1207272"/>
            <a:ext cx="3885151"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8461249" y="5888738"/>
            <a:ext cx="1618428" cy="365125"/>
          </a:xfrm>
        </p:spPr>
        <p:txBody>
          <a:bodyPr/>
          <a:lstStyle/>
          <a:p>
            <a:fld id="{13D52F4E-6B62-426E-9BFB-75013597F6BF}" type="datetimeFigureOut">
              <a:rPr lang="en-US" smtClean="0"/>
              <a:t>06/09/2020</a:t>
            </a:fld>
            <a:endParaRPr lang="en-US" dirty="0"/>
          </a:p>
        </p:txBody>
      </p:sp>
      <p:sp>
        <p:nvSpPr>
          <p:cNvPr id="6" name="Footer Placeholder 5"/>
          <p:cNvSpPr>
            <a:spLocks noGrp="1"/>
          </p:cNvSpPr>
          <p:nvPr>
            <p:ph type="ftr" sz="quarter" idx="11"/>
          </p:nvPr>
        </p:nvSpPr>
        <p:spPr>
          <a:xfrm rot="-60000">
            <a:off x="1219426" y="5831038"/>
            <a:ext cx="4425391" cy="365125"/>
          </a:xfrm>
        </p:spPr>
        <p:txBody>
          <a:bodyPr/>
          <a:lstStyle/>
          <a:p>
            <a:endParaRPr lang="en-US" dirty="0"/>
          </a:p>
        </p:txBody>
      </p:sp>
      <p:sp>
        <p:nvSpPr>
          <p:cNvPr id="7" name="Slide Number Placeholder 6"/>
          <p:cNvSpPr>
            <a:spLocks noGrp="1"/>
          </p:cNvSpPr>
          <p:nvPr>
            <p:ph type="sldNum" sz="quarter" idx="12"/>
          </p:nvPr>
        </p:nvSpPr>
        <p:spPr>
          <a:xfrm rot="60000">
            <a:off x="10082786" y="5900027"/>
            <a:ext cx="738697" cy="365125"/>
          </a:xfrm>
        </p:spPr>
        <p:txBody>
          <a:bodyPr/>
          <a:lstStyle/>
          <a:p>
            <a:fld id="{FD9856D0-496F-4833-B0D9-D44FA322935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0" name="Freeform 9"/>
          <p:cNvSpPr/>
          <p:nvPr/>
        </p:nvSpPr>
        <p:spPr>
          <a:xfrm rot="10800000">
            <a:off x="838201" y="6069330"/>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p:nvSpPr>
        <p:spPr>
          <a:xfrm>
            <a:off x="975360" y="575310"/>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p:nvSpPr>
        <p:spPr>
          <a:xfrm>
            <a:off x="975360" y="576072"/>
            <a:ext cx="102616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724989" y="273091"/>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10914593" y="203675"/>
            <a:ext cx="566928" cy="755904"/>
          </a:xfrm>
          <a:prstGeom prst="rect">
            <a:avLst/>
          </a:prstGeom>
          <a:noFill/>
        </p:spPr>
      </p:pic>
      <p:sp>
        <p:nvSpPr>
          <p:cNvPr id="2" name="Title Placeholder 1"/>
          <p:cNvSpPr>
            <a:spLocks noGrp="1"/>
          </p:cNvSpPr>
          <p:nvPr>
            <p:ph type="title"/>
          </p:nvPr>
        </p:nvSpPr>
        <p:spPr>
          <a:xfrm>
            <a:off x="1460031" y="817583"/>
            <a:ext cx="9286993"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50721" y="2119257"/>
            <a:ext cx="8261873"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06118" y="5809153"/>
            <a:ext cx="1618428"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3D52F4E-6B62-426E-9BFB-75013597F6BF}" type="datetimeFigureOut">
              <a:rPr lang="en-US" smtClean="0"/>
              <a:t>06/09/2020</a:t>
            </a:fld>
            <a:endParaRPr lang="en-US" dirty="0"/>
          </a:p>
        </p:txBody>
      </p:sp>
      <p:sp>
        <p:nvSpPr>
          <p:cNvPr id="5" name="Footer Placeholder 4"/>
          <p:cNvSpPr>
            <a:spLocks noGrp="1"/>
          </p:cNvSpPr>
          <p:nvPr>
            <p:ph type="ftr" sz="quarter" idx="3"/>
          </p:nvPr>
        </p:nvSpPr>
        <p:spPr>
          <a:xfrm>
            <a:off x="1219202" y="5809153"/>
            <a:ext cx="7386917"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10226937" y="5809153"/>
            <a:ext cx="738697"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D9856D0-496F-4833-B0D9-D44FA322935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745524"/>
            <a:ext cx="7315199" cy="1202485"/>
          </a:xfrm>
        </p:spPr>
        <p:txBody>
          <a:bodyPr>
            <a:normAutofit/>
          </a:bodyPr>
          <a:lstStyle/>
          <a:p>
            <a:r>
              <a:rPr lang="en-US" sz="7200" dirty="0">
                <a:latin typeface="Calibri" panose="020F0502020204030204" pitchFamily="34" charset="0"/>
                <a:cs typeface="Calibri" panose="020F0502020204030204" pitchFamily="34" charset="0"/>
              </a:rPr>
              <a:t>THE DEVIL’S TRAP</a:t>
            </a: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7601" y="1981201"/>
            <a:ext cx="4648199" cy="411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0759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1"/>
            <a:ext cx="7391400" cy="1202485"/>
          </a:xfrm>
        </p:spPr>
        <p:txBody>
          <a:bodyPr>
            <a:normAutofit/>
          </a:bodyPr>
          <a:lstStyle/>
          <a:p>
            <a:r>
              <a:rPr lang="en-US" b="1" dirty="0">
                <a:latin typeface="Calibri" panose="020F0502020204030204" pitchFamily="34" charset="0"/>
                <a:cs typeface="Calibri" panose="020F0502020204030204" pitchFamily="34" charset="0"/>
              </a:rPr>
              <a:t>Pass the test</a:t>
            </a:r>
          </a:p>
        </p:txBody>
      </p:sp>
      <p:sp>
        <p:nvSpPr>
          <p:cNvPr id="3" name="Content Placeholder 2"/>
          <p:cNvSpPr>
            <a:spLocks noGrp="1"/>
          </p:cNvSpPr>
          <p:nvPr>
            <p:ph idx="1"/>
          </p:nvPr>
        </p:nvSpPr>
        <p:spPr>
          <a:xfrm>
            <a:off x="2286000" y="1371601"/>
            <a:ext cx="7620000" cy="4351469"/>
          </a:xfrm>
        </p:spPr>
        <p:txBody>
          <a:bodyPr>
            <a:normAutofit/>
          </a:bodyPr>
          <a:lstStyle/>
          <a:p>
            <a:pPr marL="0" indent="0" algn="ctr">
              <a:buNone/>
            </a:pPr>
            <a:endParaRPr lang="en-US" sz="2800" b="1" dirty="0">
              <a:latin typeface="Calibri" panose="020F0502020204030204" pitchFamily="34" charset="0"/>
              <a:cs typeface="Calibri" panose="020F0502020204030204" pitchFamily="34" charset="0"/>
            </a:endParaRPr>
          </a:p>
          <a:p>
            <a:pPr marL="0" indent="0" algn="ctr">
              <a:buNone/>
            </a:pPr>
            <a:r>
              <a:rPr lang="en-US" sz="4000" b="1" dirty="0">
                <a:latin typeface="Calibri" panose="020F0502020204030204" pitchFamily="34" charset="0"/>
                <a:cs typeface="Calibri" panose="020F0502020204030204" pitchFamily="34" charset="0"/>
              </a:rPr>
              <a:t>Worry, stress, strife, offended, grouchy, critical, can become a habit that needs minimal provocation.</a:t>
            </a:r>
          </a:p>
          <a:p>
            <a:pPr marL="0" indent="0" algn="ctr">
              <a:spcBef>
                <a:spcPts val="0"/>
              </a:spcBef>
              <a:buNone/>
            </a:pPr>
            <a:endParaRPr lang="en-US" sz="3200" b="1" dirty="0">
              <a:latin typeface="Calibri" panose="020F0502020204030204" pitchFamily="34" charset="0"/>
              <a:ea typeface="Times New Roman"/>
              <a:cs typeface="Calibri" panose="020F0502020204030204" pitchFamily="34" charset="0"/>
            </a:endParaRPr>
          </a:p>
        </p:txBody>
      </p:sp>
    </p:spTree>
    <p:extLst>
      <p:ext uri="{BB962C8B-B14F-4D97-AF65-F5344CB8AC3E}">
        <p14:creationId xmlns:p14="http://schemas.microsoft.com/office/powerpoint/2010/main" val="3869436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1"/>
            <a:ext cx="7391400" cy="1202485"/>
          </a:xfrm>
        </p:spPr>
        <p:txBody>
          <a:bodyPr>
            <a:normAutofit/>
          </a:bodyPr>
          <a:lstStyle/>
          <a:p>
            <a:r>
              <a:rPr lang="en-US" b="1" dirty="0">
                <a:latin typeface="Calibri" panose="020F0502020204030204" pitchFamily="34" charset="0"/>
                <a:cs typeface="Calibri" panose="020F0502020204030204" pitchFamily="34" charset="0"/>
              </a:rPr>
              <a:t> Strife robs you</a:t>
            </a:r>
          </a:p>
        </p:txBody>
      </p:sp>
      <p:sp>
        <p:nvSpPr>
          <p:cNvPr id="3" name="Content Placeholder 2"/>
          <p:cNvSpPr>
            <a:spLocks noGrp="1"/>
          </p:cNvSpPr>
          <p:nvPr>
            <p:ph idx="1"/>
          </p:nvPr>
        </p:nvSpPr>
        <p:spPr>
          <a:xfrm>
            <a:off x="2286000" y="1371601"/>
            <a:ext cx="7620000" cy="4351469"/>
          </a:xfrm>
        </p:spPr>
        <p:txBody>
          <a:bodyPr>
            <a:normAutofit/>
          </a:bodyPr>
          <a:lstStyle/>
          <a:p>
            <a:pPr marL="0" indent="0" algn="ctr">
              <a:buNone/>
            </a:pPr>
            <a:endParaRPr lang="en-US" sz="2800" b="1" dirty="0">
              <a:latin typeface="Calibri" panose="020F0502020204030204" pitchFamily="34" charset="0"/>
              <a:cs typeface="Calibri" panose="020F0502020204030204" pitchFamily="34" charset="0"/>
            </a:endParaRPr>
          </a:p>
          <a:p>
            <a:pPr marL="0" indent="0" algn="ctr">
              <a:buNone/>
            </a:pPr>
            <a:r>
              <a:rPr lang="en-US" sz="4000" b="1" dirty="0">
                <a:latin typeface="Calibri" panose="020F0502020204030204" pitchFamily="34" charset="0"/>
                <a:cs typeface="Calibri" panose="020F0502020204030204" pitchFamily="34" charset="0"/>
              </a:rPr>
              <a:t>Offense leads to strife.</a:t>
            </a:r>
          </a:p>
          <a:p>
            <a:pPr marL="0" indent="0" algn="ctr">
              <a:buNone/>
            </a:pPr>
            <a:r>
              <a:rPr lang="en-US" sz="4000" b="1" dirty="0">
                <a:latin typeface="Calibri" panose="020F0502020204030204" pitchFamily="34" charset="0"/>
                <a:cs typeface="Calibri" panose="020F0502020204030204" pitchFamily="34" charset="0"/>
              </a:rPr>
              <a:t>Strife robs you of freedom, peace and power.</a:t>
            </a:r>
          </a:p>
          <a:p>
            <a:pPr marL="0" indent="0" algn="ctr">
              <a:buNone/>
            </a:pPr>
            <a:endParaRPr lang="en-US" sz="4000" b="1" dirty="0">
              <a:latin typeface="Calibri" panose="020F0502020204030204" pitchFamily="34" charset="0"/>
              <a:cs typeface="Calibri" panose="020F0502020204030204" pitchFamily="34" charset="0"/>
            </a:endParaRPr>
          </a:p>
          <a:p>
            <a:pPr marL="0" indent="0" algn="ctr">
              <a:spcBef>
                <a:spcPts val="0"/>
              </a:spcBef>
              <a:buNone/>
            </a:pPr>
            <a:endParaRPr lang="en-US" sz="3200" b="1" dirty="0">
              <a:latin typeface="Calibri" panose="020F0502020204030204" pitchFamily="34" charset="0"/>
              <a:ea typeface="Times New Roman"/>
              <a:cs typeface="Calibri" panose="020F0502020204030204" pitchFamily="34" charset="0"/>
            </a:endParaRPr>
          </a:p>
        </p:txBody>
      </p:sp>
    </p:spTree>
    <p:extLst>
      <p:ext uri="{BB962C8B-B14F-4D97-AF65-F5344CB8AC3E}">
        <p14:creationId xmlns:p14="http://schemas.microsoft.com/office/powerpoint/2010/main" val="1932373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1"/>
            <a:ext cx="7391400" cy="1202485"/>
          </a:xfrm>
        </p:spPr>
        <p:txBody>
          <a:bodyPr>
            <a:normAutofit/>
          </a:bodyPr>
          <a:lstStyle/>
          <a:p>
            <a:r>
              <a:rPr lang="en-US" b="1" dirty="0">
                <a:latin typeface="Calibri" panose="020F0502020204030204" pitchFamily="34" charset="0"/>
                <a:cs typeface="Calibri" panose="020F0502020204030204" pitchFamily="34" charset="0"/>
              </a:rPr>
              <a:t> Pride is a trap</a:t>
            </a:r>
          </a:p>
        </p:txBody>
      </p:sp>
      <p:sp>
        <p:nvSpPr>
          <p:cNvPr id="3" name="Content Placeholder 2"/>
          <p:cNvSpPr>
            <a:spLocks noGrp="1"/>
          </p:cNvSpPr>
          <p:nvPr>
            <p:ph idx="1"/>
          </p:nvPr>
        </p:nvSpPr>
        <p:spPr>
          <a:xfrm>
            <a:off x="2286000" y="1371601"/>
            <a:ext cx="7620000" cy="4351469"/>
          </a:xfrm>
        </p:spPr>
        <p:txBody>
          <a:bodyPr>
            <a:normAutofit/>
          </a:bodyPr>
          <a:lstStyle/>
          <a:p>
            <a:pPr marL="0" indent="0" algn="ctr">
              <a:buNone/>
            </a:pPr>
            <a:endParaRPr lang="en-US" sz="4000" b="1" dirty="0">
              <a:cs typeface="Calibri" panose="020F0502020204030204" pitchFamily="34" charset="0"/>
            </a:endParaRPr>
          </a:p>
          <a:p>
            <a:pPr marL="0" indent="0" algn="ctr">
              <a:buNone/>
            </a:pPr>
            <a:r>
              <a:rPr lang="en-US" sz="4000" b="1" dirty="0">
                <a:cs typeface="Calibri" panose="020F0502020204030204" pitchFamily="34" charset="0"/>
              </a:rPr>
              <a:t>If I had displayed humility instead of pride I could have avoided many embarrassingly ugly situations in my life. </a:t>
            </a:r>
          </a:p>
          <a:p>
            <a:pPr marL="0" indent="0" algn="ctr">
              <a:buNone/>
            </a:pPr>
            <a:endParaRPr lang="en-US" sz="3200" b="1" dirty="0">
              <a:latin typeface="Calibri" panose="020F0502020204030204" pitchFamily="34" charset="0"/>
              <a:cs typeface="Calibri" panose="020F0502020204030204" pitchFamily="34" charset="0"/>
            </a:endParaRPr>
          </a:p>
          <a:p>
            <a:pPr marL="0" indent="0" algn="ctr">
              <a:spcBef>
                <a:spcPts val="0"/>
              </a:spcBef>
              <a:buNone/>
            </a:pPr>
            <a:endParaRPr lang="en-US" sz="3200" b="1" dirty="0">
              <a:latin typeface="Calibri" panose="020F0502020204030204" pitchFamily="34" charset="0"/>
              <a:ea typeface="Times New Roman"/>
              <a:cs typeface="Calibri" panose="020F0502020204030204" pitchFamily="34" charset="0"/>
            </a:endParaRPr>
          </a:p>
        </p:txBody>
      </p:sp>
    </p:spTree>
    <p:extLst>
      <p:ext uri="{BB962C8B-B14F-4D97-AF65-F5344CB8AC3E}">
        <p14:creationId xmlns:p14="http://schemas.microsoft.com/office/powerpoint/2010/main" val="803621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1"/>
            <a:ext cx="7391400" cy="1202485"/>
          </a:xfrm>
        </p:spPr>
        <p:txBody>
          <a:bodyPr>
            <a:normAutofit/>
          </a:bodyPr>
          <a:lstStyle/>
          <a:p>
            <a:r>
              <a:rPr lang="en-US" b="1" dirty="0">
                <a:latin typeface="Calibri" panose="020F0502020204030204" pitchFamily="34" charset="0"/>
                <a:cs typeface="Calibri" panose="020F0502020204030204" pitchFamily="34" charset="0"/>
              </a:rPr>
              <a:t>God trusted Job</a:t>
            </a:r>
          </a:p>
        </p:txBody>
      </p:sp>
      <p:sp>
        <p:nvSpPr>
          <p:cNvPr id="3" name="Content Placeholder 2"/>
          <p:cNvSpPr>
            <a:spLocks noGrp="1"/>
          </p:cNvSpPr>
          <p:nvPr>
            <p:ph idx="1"/>
          </p:nvPr>
        </p:nvSpPr>
        <p:spPr>
          <a:xfrm>
            <a:off x="2286000" y="1371601"/>
            <a:ext cx="7620000" cy="4351469"/>
          </a:xfrm>
        </p:spPr>
        <p:txBody>
          <a:bodyPr>
            <a:normAutofit/>
          </a:bodyPr>
          <a:lstStyle/>
          <a:p>
            <a:pPr marL="0" indent="0" algn="ctr">
              <a:buNone/>
            </a:pPr>
            <a:endParaRPr lang="en-US" sz="3200" b="1" dirty="0">
              <a:latin typeface="Calibri" panose="020F0502020204030204" pitchFamily="34" charset="0"/>
              <a:cs typeface="Calibri" panose="020F0502020204030204" pitchFamily="34" charset="0"/>
            </a:endParaRPr>
          </a:p>
          <a:p>
            <a:pPr marL="0" indent="0" algn="ctr">
              <a:buNone/>
            </a:pPr>
            <a:r>
              <a:rPr lang="en-US" sz="4000" b="1" dirty="0"/>
              <a:t>When you have a test, it means God trusts you to pass it, like Job.</a:t>
            </a:r>
            <a:endParaRPr lang="en-US" sz="3200" b="1" dirty="0">
              <a:latin typeface="Calibri" panose="020F0502020204030204" pitchFamily="34" charset="0"/>
              <a:cs typeface="Calibri" panose="020F0502020204030204" pitchFamily="34" charset="0"/>
            </a:endParaRPr>
          </a:p>
          <a:p>
            <a:pPr marL="0" indent="0" algn="ctr">
              <a:spcBef>
                <a:spcPts val="0"/>
              </a:spcBef>
              <a:buNone/>
            </a:pPr>
            <a:endParaRPr lang="en-US" sz="3200" b="1" dirty="0">
              <a:latin typeface="Calibri" panose="020F0502020204030204" pitchFamily="34" charset="0"/>
              <a:ea typeface="Times New Roman"/>
              <a:cs typeface="Calibri" panose="020F0502020204030204" pitchFamily="34" charset="0"/>
            </a:endParaRPr>
          </a:p>
        </p:txBody>
      </p:sp>
    </p:spTree>
    <p:extLst>
      <p:ext uri="{BB962C8B-B14F-4D97-AF65-F5344CB8AC3E}">
        <p14:creationId xmlns:p14="http://schemas.microsoft.com/office/powerpoint/2010/main" val="1324274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1" y="228601"/>
            <a:ext cx="6965245" cy="1202485"/>
          </a:xfrm>
        </p:spPr>
        <p:txBody>
          <a:bodyPr>
            <a:normAutofit/>
          </a:bodyPr>
          <a:lstStyle/>
          <a:p>
            <a:r>
              <a:rPr lang="en-US" b="1" dirty="0">
                <a:latin typeface="Calibri" panose="020F0502020204030204" pitchFamily="34" charset="0"/>
                <a:cs typeface="Calibri" panose="020F0502020204030204" pitchFamily="34" charset="0"/>
              </a:rPr>
              <a:t>Important question</a:t>
            </a:r>
          </a:p>
        </p:txBody>
      </p:sp>
      <p:sp>
        <p:nvSpPr>
          <p:cNvPr id="3" name="Content Placeholder 2"/>
          <p:cNvSpPr>
            <a:spLocks noGrp="1"/>
          </p:cNvSpPr>
          <p:nvPr>
            <p:ph idx="1"/>
          </p:nvPr>
        </p:nvSpPr>
        <p:spPr>
          <a:xfrm>
            <a:off x="2362200" y="1371601"/>
            <a:ext cx="7467600" cy="4351469"/>
          </a:xfrm>
        </p:spPr>
        <p:txBody>
          <a:bodyPr>
            <a:normAutofit/>
          </a:bodyPr>
          <a:lstStyle/>
          <a:p>
            <a:pPr marL="0" indent="0" algn="ctr">
              <a:buNone/>
            </a:pPr>
            <a:endParaRPr lang="en-US" sz="2800" b="1" dirty="0"/>
          </a:p>
          <a:p>
            <a:pPr marL="0" indent="0" algn="ctr">
              <a:buNone/>
            </a:pPr>
            <a:r>
              <a:rPr lang="en-US" sz="4000" b="1" dirty="0">
                <a:latin typeface="Calibri" panose="020F0502020204030204" pitchFamily="34" charset="0"/>
                <a:cs typeface="Calibri" panose="020F0502020204030204" pitchFamily="34" charset="0"/>
              </a:rPr>
              <a:t>How do you handle people who rub you the wrong way, hurt your feelings, or offend you?</a:t>
            </a:r>
          </a:p>
          <a:p>
            <a:pPr marL="0" indent="0" algn="ctr">
              <a:buNone/>
            </a:pPr>
            <a:r>
              <a:rPr lang="en-US" sz="4000" b="1" dirty="0">
                <a:latin typeface="Calibri" panose="020F0502020204030204" pitchFamily="34" charset="0"/>
                <a:cs typeface="Calibri" panose="020F0502020204030204" pitchFamily="34" charset="0"/>
              </a:rPr>
              <a:t>Vindication or reconciliation?</a:t>
            </a:r>
          </a:p>
        </p:txBody>
      </p:sp>
    </p:spTree>
    <p:extLst>
      <p:ext uri="{BB962C8B-B14F-4D97-AF65-F5344CB8AC3E}">
        <p14:creationId xmlns:p14="http://schemas.microsoft.com/office/powerpoint/2010/main" val="2375514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1" y="228601"/>
            <a:ext cx="6965245" cy="1202485"/>
          </a:xfrm>
        </p:spPr>
        <p:txBody>
          <a:bodyPr>
            <a:normAutofit/>
          </a:bodyPr>
          <a:lstStyle/>
          <a:p>
            <a:r>
              <a:rPr lang="en-US" b="1" dirty="0">
                <a:latin typeface="Calibri" panose="020F0502020204030204" pitchFamily="34" charset="0"/>
                <a:cs typeface="Calibri" panose="020F0502020204030204" pitchFamily="34" charset="0"/>
              </a:rPr>
              <a:t>How to win</a:t>
            </a:r>
          </a:p>
        </p:txBody>
      </p:sp>
      <p:sp>
        <p:nvSpPr>
          <p:cNvPr id="3" name="Content Placeholder 2"/>
          <p:cNvSpPr>
            <a:spLocks noGrp="1"/>
          </p:cNvSpPr>
          <p:nvPr>
            <p:ph idx="1"/>
          </p:nvPr>
        </p:nvSpPr>
        <p:spPr>
          <a:xfrm>
            <a:off x="2362200" y="1371601"/>
            <a:ext cx="7467600" cy="4351469"/>
          </a:xfrm>
        </p:spPr>
        <p:txBody>
          <a:bodyPr>
            <a:normAutofit/>
          </a:bodyPr>
          <a:lstStyle/>
          <a:p>
            <a:pPr marL="0" indent="0" algn="ctr">
              <a:buNone/>
            </a:pPr>
            <a:endParaRPr lang="en-US" sz="3200" b="1" dirty="0">
              <a:latin typeface="Calibri" panose="020F0502020204030204" pitchFamily="34" charset="0"/>
              <a:cs typeface="Calibri" panose="020F0502020204030204" pitchFamily="34" charset="0"/>
            </a:endParaRPr>
          </a:p>
          <a:p>
            <a:pPr marL="0" indent="0">
              <a:buNone/>
            </a:pPr>
            <a:r>
              <a:rPr lang="en-US" sz="4000" b="1" dirty="0"/>
              <a:t>Don’t dwell on how to win the argument, but how you can avoid the argument.  Your job is reconciliation.  </a:t>
            </a:r>
          </a:p>
          <a:p>
            <a:pPr marL="0" indent="0" algn="ctr">
              <a:buNone/>
            </a:pPr>
            <a:endParaRPr lang="en-US" sz="3200" b="1" dirty="0">
              <a:latin typeface="Calibri" panose="020F0502020204030204" pitchFamily="34" charset="0"/>
              <a:ea typeface="Times New Roman"/>
              <a:cs typeface="Calibri" panose="020F0502020204030204" pitchFamily="34" charset="0"/>
            </a:endParaRPr>
          </a:p>
        </p:txBody>
      </p:sp>
    </p:spTree>
    <p:extLst>
      <p:ext uri="{BB962C8B-B14F-4D97-AF65-F5344CB8AC3E}">
        <p14:creationId xmlns:p14="http://schemas.microsoft.com/office/powerpoint/2010/main" val="4069409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1" y="228601"/>
            <a:ext cx="6965245" cy="1202485"/>
          </a:xfrm>
        </p:spPr>
        <p:txBody>
          <a:bodyPr>
            <a:normAutofit/>
          </a:bodyPr>
          <a:lstStyle/>
          <a:p>
            <a:r>
              <a:rPr lang="en-US" b="1" dirty="0">
                <a:latin typeface="Calibri" panose="020F0502020204030204" pitchFamily="34" charset="0"/>
                <a:cs typeface="Calibri" panose="020F0502020204030204" pitchFamily="34" charset="0"/>
              </a:rPr>
              <a:t>It will happen</a:t>
            </a:r>
          </a:p>
        </p:txBody>
      </p:sp>
      <p:sp>
        <p:nvSpPr>
          <p:cNvPr id="3" name="Content Placeholder 2"/>
          <p:cNvSpPr>
            <a:spLocks noGrp="1"/>
          </p:cNvSpPr>
          <p:nvPr>
            <p:ph idx="1"/>
          </p:nvPr>
        </p:nvSpPr>
        <p:spPr>
          <a:xfrm>
            <a:off x="2362200" y="1371601"/>
            <a:ext cx="7467600" cy="4351469"/>
          </a:xfrm>
        </p:spPr>
        <p:txBody>
          <a:bodyPr>
            <a:normAutofit/>
          </a:bodyPr>
          <a:lstStyle/>
          <a:p>
            <a:pPr marL="0" indent="0" algn="ctr">
              <a:buNone/>
            </a:pPr>
            <a:endParaRPr lang="en-US" sz="2800" b="1" dirty="0"/>
          </a:p>
          <a:p>
            <a:pPr marL="0" indent="0" algn="ctr">
              <a:buNone/>
            </a:pPr>
            <a:r>
              <a:rPr lang="en-US" sz="4000" b="1" dirty="0">
                <a:latin typeface="Calibri" panose="020F0502020204030204" pitchFamily="34" charset="0"/>
                <a:cs typeface="Calibri" panose="020F0502020204030204" pitchFamily="34" charset="0"/>
              </a:rPr>
              <a:t>When people are rude…</a:t>
            </a:r>
          </a:p>
          <a:p>
            <a:pPr marL="0" indent="0" algn="ctr">
              <a:buNone/>
            </a:pPr>
            <a:r>
              <a:rPr lang="en-US" sz="4000" b="1" dirty="0">
                <a:latin typeface="Calibri" panose="020F0502020204030204" pitchFamily="34" charset="0"/>
                <a:cs typeface="Calibri" panose="020F0502020204030204" pitchFamily="34" charset="0"/>
              </a:rPr>
              <a:t>When they get on your nerves…</a:t>
            </a:r>
          </a:p>
          <a:p>
            <a:pPr marL="0" indent="0" algn="ctr">
              <a:buNone/>
            </a:pPr>
            <a:r>
              <a:rPr lang="en-US" sz="4000" b="1" dirty="0">
                <a:latin typeface="Calibri" panose="020F0502020204030204" pitchFamily="34" charset="0"/>
                <a:cs typeface="Calibri" panose="020F0502020204030204" pitchFamily="34" charset="0"/>
              </a:rPr>
              <a:t>When you are disrespected…</a:t>
            </a:r>
          </a:p>
          <a:p>
            <a:pPr marL="0" indent="0" algn="ctr">
              <a:buNone/>
            </a:pPr>
            <a:r>
              <a:rPr lang="en-US" sz="4000" b="1" dirty="0">
                <a:latin typeface="Calibri" panose="020F0502020204030204" pitchFamily="34" charset="0"/>
                <a:cs typeface="Calibri" panose="020F0502020204030204" pitchFamily="34" charset="0"/>
              </a:rPr>
              <a:t>When you are falsely accused….</a:t>
            </a:r>
          </a:p>
          <a:p>
            <a:pPr marL="0" indent="0" algn="ctr">
              <a:buNone/>
            </a:pPr>
            <a:r>
              <a:rPr lang="en-US" sz="4000" b="1" dirty="0">
                <a:latin typeface="Calibri" panose="020F0502020204030204" pitchFamily="34" charset="0"/>
                <a:cs typeface="Calibri" panose="020F0502020204030204" pitchFamily="34" charset="0"/>
              </a:rPr>
              <a:t>When your feelings are hurt…</a:t>
            </a:r>
          </a:p>
          <a:p>
            <a:pPr marL="0" indent="0" algn="ctr">
              <a:buNone/>
            </a:pPr>
            <a:endParaRPr lang="en-US" sz="3200" b="1" dirty="0">
              <a:latin typeface="Calibri" panose="020F0502020204030204" pitchFamily="34" charset="0"/>
              <a:cs typeface="Calibri" panose="020F0502020204030204" pitchFamily="34" charset="0"/>
            </a:endParaRPr>
          </a:p>
          <a:p>
            <a:pPr marL="0" indent="0" algn="ctr">
              <a:buNone/>
            </a:pPr>
            <a:endParaRPr lang="en-US"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7073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1" y="228601"/>
            <a:ext cx="6965245" cy="1202485"/>
          </a:xfrm>
        </p:spPr>
        <p:txBody>
          <a:bodyPr>
            <a:normAutofit/>
          </a:bodyPr>
          <a:lstStyle/>
          <a:p>
            <a:r>
              <a:rPr lang="en-US" b="1" dirty="0">
                <a:latin typeface="Calibri" panose="020F0502020204030204" pitchFamily="34" charset="0"/>
                <a:cs typeface="Calibri" panose="020F0502020204030204" pitchFamily="34" charset="0"/>
              </a:rPr>
              <a:t>Here’s the question</a:t>
            </a:r>
          </a:p>
        </p:txBody>
      </p:sp>
      <p:sp>
        <p:nvSpPr>
          <p:cNvPr id="3" name="Content Placeholder 2"/>
          <p:cNvSpPr>
            <a:spLocks noGrp="1"/>
          </p:cNvSpPr>
          <p:nvPr>
            <p:ph idx="1"/>
          </p:nvPr>
        </p:nvSpPr>
        <p:spPr>
          <a:xfrm>
            <a:off x="2362200" y="1371601"/>
            <a:ext cx="7467600" cy="4351469"/>
          </a:xfrm>
        </p:spPr>
        <p:txBody>
          <a:bodyPr>
            <a:normAutofit/>
          </a:bodyPr>
          <a:lstStyle/>
          <a:p>
            <a:pPr marL="0" indent="0" algn="ctr">
              <a:buNone/>
            </a:pPr>
            <a:endParaRPr lang="en-US" sz="3200" b="1" dirty="0">
              <a:latin typeface="Calibri" panose="020F0502020204030204" pitchFamily="34" charset="0"/>
              <a:cs typeface="Calibri" panose="020F0502020204030204" pitchFamily="34" charset="0"/>
            </a:endParaRPr>
          </a:p>
          <a:p>
            <a:pPr marL="0" indent="0" algn="ctr">
              <a:buNone/>
            </a:pPr>
            <a:endParaRPr lang="en-US" sz="4000" b="1" dirty="0">
              <a:latin typeface="Calibri" panose="020F0502020204030204" pitchFamily="34" charset="0"/>
              <a:cs typeface="Calibri" panose="020F0502020204030204" pitchFamily="34" charset="0"/>
            </a:endParaRPr>
          </a:p>
          <a:p>
            <a:pPr marL="0" indent="0" algn="ctr">
              <a:buNone/>
            </a:pPr>
            <a:r>
              <a:rPr lang="en-US" sz="4000" b="1" dirty="0">
                <a:latin typeface="Calibri" panose="020F0502020204030204" pitchFamily="34" charset="0"/>
                <a:cs typeface="Calibri" panose="020F0502020204030204" pitchFamily="34" charset="0"/>
              </a:rPr>
              <a:t>Will you represent Jesus or not?</a:t>
            </a:r>
          </a:p>
          <a:p>
            <a:pPr marL="0" indent="0" algn="ctr">
              <a:buNone/>
            </a:pPr>
            <a:endParaRPr lang="en-US" sz="3200" b="1" dirty="0">
              <a:latin typeface="Calibri" panose="020F0502020204030204" pitchFamily="34" charset="0"/>
              <a:ea typeface="Times New Roman"/>
              <a:cs typeface="Calibri" panose="020F0502020204030204" pitchFamily="34" charset="0"/>
            </a:endParaRPr>
          </a:p>
        </p:txBody>
      </p:sp>
    </p:spTree>
    <p:extLst>
      <p:ext uri="{BB962C8B-B14F-4D97-AF65-F5344CB8AC3E}">
        <p14:creationId xmlns:p14="http://schemas.microsoft.com/office/powerpoint/2010/main" val="2140516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1" y="228601"/>
            <a:ext cx="6965245" cy="1202485"/>
          </a:xfrm>
        </p:spPr>
        <p:txBody>
          <a:bodyPr>
            <a:normAutofit/>
          </a:bodyPr>
          <a:lstStyle/>
          <a:p>
            <a:r>
              <a:rPr lang="en-US" b="1" dirty="0">
                <a:latin typeface="Calibri" panose="020F0502020204030204" pitchFamily="34" charset="0"/>
                <a:cs typeface="Calibri" panose="020F0502020204030204" pitchFamily="34" charset="0"/>
              </a:rPr>
              <a:t>Respecting Christ</a:t>
            </a:r>
          </a:p>
        </p:txBody>
      </p:sp>
      <p:sp>
        <p:nvSpPr>
          <p:cNvPr id="3" name="Content Placeholder 2"/>
          <p:cNvSpPr>
            <a:spLocks noGrp="1"/>
          </p:cNvSpPr>
          <p:nvPr>
            <p:ph idx="1"/>
          </p:nvPr>
        </p:nvSpPr>
        <p:spPr>
          <a:xfrm>
            <a:off x="2362200" y="1371601"/>
            <a:ext cx="7467600" cy="4351469"/>
          </a:xfrm>
        </p:spPr>
        <p:txBody>
          <a:bodyPr>
            <a:normAutofit/>
          </a:bodyPr>
          <a:lstStyle/>
          <a:p>
            <a:pPr marL="0" indent="0" algn="ctr">
              <a:buNone/>
            </a:pPr>
            <a:endParaRPr lang="en-US" sz="3200" b="1" dirty="0">
              <a:latin typeface="Calibri" panose="020F0502020204030204" pitchFamily="34" charset="0"/>
              <a:cs typeface="Calibri" panose="020F0502020204030204" pitchFamily="34" charset="0"/>
            </a:endParaRPr>
          </a:p>
          <a:p>
            <a:pPr marL="0" indent="0" algn="ctr">
              <a:buNone/>
            </a:pPr>
            <a:r>
              <a:rPr lang="en-US" sz="4000" b="1" dirty="0">
                <a:latin typeface="Calibri" panose="020F0502020204030204" pitchFamily="34" charset="0"/>
                <a:cs typeface="Calibri" panose="020F0502020204030204" pitchFamily="34" charset="0"/>
              </a:rPr>
              <a:t>Don’t worry about people respecting you….are you respecting Christ?</a:t>
            </a:r>
          </a:p>
          <a:p>
            <a:pPr marL="0" indent="0" algn="ctr">
              <a:buNone/>
            </a:pPr>
            <a:endParaRPr lang="en-US" sz="3200" b="1" dirty="0">
              <a:latin typeface="Calibri" panose="020F0502020204030204" pitchFamily="34" charset="0"/>
              <a:ea typeface="Times New Roman"/>
              <a:cs typeface="Calibri" panose="020F0502020204030204" pitchFamily="34" charset="0"/>
            </a:endParaRPr>
          </a:p>
        </p:txBody>
      </p:sp>
    </p:spTree>
    <p:extLst>
      <p:ext uri="{BB962C8B-B14F-4D97-AF65-F5344CB8AC3E}">
        <p14:creationId xmlns:p14="http://schemas.microsoft.com/office/powerpoint/2010/main" val="329933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1" y="228601"/>
            <a:ext cx="6965245" cy="1202485"/>
          </a:xfrm>
        </p:spPr>
        <p:txBody>
          <a:bodyPr>
            <a:normAutofit/>
          </a:bodyPr>
          <a:lstStyle/>
          <a:p>
            <a:r>
              <a:rPr lang="en-US" b="1" dirty="0">
                <a:latin typeface="Calibri" panose="020F0502020204030204" pitchFamily="34" charset="0"/>
                <a:cs typeface="Calibri" panose="020F0502020204030204" pitchFamily="34" charset="0"/>
              </a:rPr>
              <a:t>Don’t be distracted</a:t>
            </a:r>
          </a:p>
        </p:txBody>
      </p:sp>
      <p:sp>
        <p:nvSpPr>
          <p:cNvPr id="3" name="Content Placeholder 2"/>
          <p:cNvSpPr>
            <a:spLocks noGrp="1"/>
          </p:cNvSpPr>
          <p:nvPr>
            <p:ph idx="1"/>
          </p:nvPr>
        </p:nvSpPr>
        <p:spPr>
          <a:xfrm>
            <a:off x="2362200" y="1371601"/>
            <a:ext cx="7467600" cy="4351469"/>
          </a:xfrm>
        </p:spPr>
        <p:txBody>
          <a:bodyPr>
            <a:normAutofit/>
          </a:bodyPr>
          <a:lstStyle/>
          <a:p>
            <a:pPr marL="0" indent="0" algn="ctr">
              <a:buNone/>
            </a:pPr>
            <a:endParaRPr lang="en-US" sz="3200" b="1" dirty="0">
              <a:latin typeface="Calibri" panose="020F0502020204030204" pitchFamily="34" charset="0"/>
              <a:cs typeface="Calibri" panose="020F0502020204030204" pitchFamily="34" charset="0"/>
            </a:endParaRPr>
          </a:p>
          <a:p>
            <a:pPr marL="0" indent="0" algn="ctr">
              <a:buNone/>
            </a:pPr>
            <a:r>
              <a:rPr lang="en-US" sz="4000" b="1" dirty="0">
                <a:latin typeface="Calibri" panose="020F0502020204030204" pitchFamily="34" charset="0"/>
                <a:cs typeface="Calibri" panose="020F0502020204030204" pitchFamily="34" charset="0"/>
              </a:rPr>
              <a:t>Nehemiah’s task was to rebuild the walls of Jerusalem.</a:t>
            </a:r>
          </a:p>
          <a:p>
            <a:pPr marL="0" indent="0" algn="ctr">
              <a:buNone/>
            </a:pPr>
            <a:r>
              <a:rPr lang="en-US" sz="4000" b="1" dirty="0" err="1">
                <a:latin typeface="Calibri" panose="020F0502020204030204" pitchFamily="34" charset="0"/>
                <a:cs typeface="Calibri" panose="020F0502020204030204" pitchFamily="34" charset="0"/>
              </a:rPr>
              <a:t>Sanballat</a:t>
            </a:r>
            <a:r>
              <a:rPr lang="en-US" sz="4000" b="1" dirty="0">
                <a:latin typeface="Calibri" panose="020F0502020204030204" pitchFamily="34" charset="0"/>
                <a:cs typeface="Calibri" panose="020F0502020204030204" pitchFamily="34" charset="0"/>
              </a:rPr>
              <a:t> and </a:t>
            </a:r>
            <a:r>
              <a:rPr lang="en-US" sz="4000" b="1" dirty="0" err="1">
                <a:latin typeface="Calibri" panose="020F0502020204030204" pitchFamily="34" charset="0"/>
                <a:cs typeface="Calibri" panose="020F0502020204030204" pitchFamily="34" charset="0"/>
              </a:rPr>
              <a:t>Tobiah</a:t>
            </a:r>
            <a:r>
              <a:rPr lang="en-US" sz="4000" b="1" dirty="0">
                <a:latin typeface="Calibri" panose="020F0502020204030204" pitchFamily="34" charset="0"/>
                <a:cs typeface="Calibri" panose="020F0502020204030204" pitchFamily="34" charset="0"/>
              </a:rPr>
              <a:t> laughed at and taunted Nehemiah.</a:t>
            </a:r>
          </a:p>
          <a:p>
            <a:pPr marL="0" indent="0" algn="ctr">
              <a:buNone/>
            </a:pPr>
            <a:endParaRPr lang="en-US" sz="3200" b="1" dirty="0">
              <a:latin typeface="Calibri" panose="020F0502020204030204" pitchFamily="34" charset="0"/>
              <a:ea typeface="Times New Roman"/>
              <a:cs typeface="Calibri" panose="020F0502020204030204" pitchFamily="34" charset="0"/>
            </a:endParaRPr>
          </a:p>
        </p:txBody>
      </p:sp>
    </p:spTree>
    <p:extLst>
      <p:ext uri="{BB962C8B-B14F-4D97-AF65-F5344CB8AC3E}">
        <p14:creationId xmlns:p14="http://schemas.microsoft.com/office/powerpoint/2010/main" val="3349584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1" y="228601"/>
            <a:ext cx="6965245" cy="1202485"/>
          </a:xfrm>
        </p:spPr>
        <p:txBody>
          <a:bodyPr>
            <a:normAutofit/>
          </a:bodyPr>
          <a:lstStyle/>
          <a:p>
            <a:r>
              <a:rPr lang="en-US" b="1" dirty="0">
                <a:latin typeface="Calibri" panose="020F0502020204030204" pitchFamily="34" charset="0"/>
                <a:cs typeface="Calibri" panose="020F0502020204030204" pitchFamily="34" charset="0"/>
              </a:rPr>
              <a:t>1 Peter 3:8-9</a:t>
            </a:r>
          </a:p>
        </p:txBody>
      </p:sp>
      <p:sp>
        <p:nvSpPr>
          <p:cNvPr id="3" name="Content Placeholder 2"/>
          <p:cNvSpPr>
            <a:spLocks noGrp="1"/>
          </p:cNvSpPr>
          <p:nvPr>
            <p:ph idx="1"/>
          </p:nvPr>
        </p:nvSpPr>
        <p:spPr>
          <a:xfrm>
            <a:off x="2362200" y="1371601"/>
            <a:ext cx="7467600" cy="4351469"/>
          </a:xfrm>
        </p:spPr>
        <p:txBody>
          <a:bodyPr>
            <a:normAutofit lnSpcReduction="10000"/>
          </a:bodyPr>
          <a:lstStyle/>
          <a:p>
            <a:pPr marL="0" indent="0" algn="ctr">
              <a:buNone/>
            </a:pPr>
            <a:endParaRPr lang="en-US" sz="3200" b="1" dirty="0">
              <a:latin typeface="Calibri" panose="020F0502020204030204" pitchFamily="34" charset="0"/>
              <a:cs typeface="Calibri" panose="020F0502020204030204" pitchFamily="34" charset="0"/>
            </a:endParaRPr>
          </a:p>
          <a:p>
            <a:pPr marL="0" indent="0">
              <a:buNone/>
            </a:pPr>
            <a:r>
              <a:rPr lang="en-US" sz="4000" b="1" dirty="0"/>
              <a:t>8 Finally, all of you, have unity of mind, sympathy, brotherly love, a tender heart, and a humble mind. </a:t>
            </a:r>
          </a:p>
          <a:p>
            <a:pPr marL="0" indent="0">
              <a:buNone/>
            </a:pPr>
            <a:r>
              <a:rPr lang="en-US" sz="4000" b="1" dirty="0"/>
              <a:t>9 Do not repay evil for evil, or insult for insult , but instead bless that you may obtain a blessing.</a:t>
            </a:r>
          </a:p>
        </p:txBody>
      </p:sp>
    </p:spTree>
    <p:extLst>
      <p:ext uri="{BB962C8B-B14F-4D97-AF65-F5344CB8AC3E}">
        <p14:creationId xmlns:p14="http://schemas.microsoft.com/office/powerpoint/2010/main" val="2748313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1" y="228601"/>
            <a:ext cx="6965245" cy="1202485"/>
          </a:xfrm>
        </p:spPr>
        <p:txBody>
          <a:bodyPr>
            <a:normAutofit/>
          </a:bodyPr>
          <a:lstStyle/>
          <a:p>
            <a:r>
              <a:rPr lang="en-US" b="1" dirty="0">
                <a:latin typeface="Calibri" panose="020F0502020204030204" pitchFamily="34" charset="0"/>
                <a:cs typeface="Calibri" panose="020F0502020204030204" pitchFamily="34" charset="0"/>
              </a:rPr>
              <a:t>God’s gracious hand</a:t>
            </a:r>
          </a:p>
        </p:txBody>
      </p:sp>
      <p:sp>
        <p:nvSpPr>
          <p:cNvPr id="3" name="Content Placeholder 2"/>
          <p:cNvSpPr>
            <a:spLocks noGrp="1"/>
          </p:cNvSpPr>
          <p:nvPr>
            <p:ph idx="1"/>
          </p:nvPr>
        </p:nvSpPr>
        <p:spPr>
          <a:xfrm>
            <a:off x="2362200" y="1371601"/>
            <a:ext cx="7467600" cy="4351469"/>
          </a:xfrm>
        </p:spPr>
        <p:txBody>
          <a:bodyPr>
            <a:normAutofit/>
          </a:bodyPr>
          <a:lstStyle/>
          <a:p>
            <a:pPr marL="0" indent="0" algn="ctr">
              <a:buNone/>
            </a:pPr>
            <a:endParaRPr lang="en-US" sz="3200" b="1" dirty="0">
              <a:latin typeface="Calibri" panose="020F0502020204030204" pitchFamily="34" charset="0"/>
              <a:cs typeface="Calibri" panose="020F0502020204030204" pitchFamily="34" charset="0"/>
            </a:endParaRPr>
          </a:p>
          <a:p>
            <a:pPr marL="0" indent="0" algn="ctr">
              <a:buNone/>
            </a:pPr>
            <a:r>
              <a:rPr lang="en-US" sz="4000" b="1" dirty="0">
                <a:latin typeface="Calibri" panose="020F0502020204030204" pitchFamily="34" charset="0"/>
                <a:cs typeface="Calibri" panose="020F0502020204030204" pitchFamily="34" charset="0"/>
              </a:rPr>
              <a:t>Nehemiah didn’t get into strife or argumentation.  He simply said, “God’s gracious hand is upon me.”</a:t>
            </a:r>
          </a:p>
          <a:p>
            <a:pPr marL="0" indent="0" algn="ctr">
              <a:buNone/>
            </a:pPr>
            <a:endParaRPr lang="en-US" sz="3200" b="1" dirty="0">
              <a:latin typeface="Calibri" panose="020F0502020204030204" pitchFamily="34" charset="0"/>
              <a:ea typeface="Times New Roman"/>
              <a:cs typeface="Calibri" panose="020F0502020204030204" pitchFamily="34" charset="0"/>
            </a:endParaRPr>
          </a:p>
        </p:txBody>
      </p:sp>
    </p:spTree>
    <p:extLst>
      <p:ext uri="{BB962C8B-B14F-4D97-AF65-F5344CB8AC3E}">
        <p14:creationId xmlns:p14="http://schemas.microsoft.com/office/powerpoint/2010/main" val="3463170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1" y="228601"/>
            <a:ext cx="6965245" cy="1202485"/>
          </a:xfrm>
        </p:spPr>
        <p:txBody>
          <a:bodyPr>
            <a:normAutofit/>
          </a:bodyPr>
          <a:lstStyle/>
          <a:p>
            <a:r>
              <a:rPr lang="en-US" b="1" dirty="0">
                <a:latin typeface="Calibri" panose="020F0502020204030204" pitchFamily="34" charset="0"/>
                <a:cs typeface="Calibri" panose="020F0502020204030204" pitchFamily="34" charset="0"/>
              </a:rPr>
              <a:t>Stay on your mission</a:t>
            </a:r>
          </a:p>
        </p:txBody>
      </p:sp>
      <p:sp>
        <p:nvSpPr>
          <p:cNvPr id="3" name="Content Placeholder 2"/>
          <p:cNvSpPr>
            <a:spLocks noGrp="1"/>
          </p:cNvSpPr>
          <p:nvPr>
            <p:ph idx="1"/>
          </p:nvPr>
        </p:nvSpPr>
        <p:spPr>
          <a:xfrm>
            <a:off x="2362200" y="1371601"/>
            <a:ext cx="7467600" cy="4351469"/>
          </a:xfrm>
        </p:spPr>
        <p:txBody>
          <a:bodyPr>
            <a:normAutofit/>
          </a:bodyPr>
          <a:lstStyle/>
          <a:p>
            <a:pPr marL="0" indent="0" algn="ctr">
              <a:buNone/>
            </a:pPr>
            <a:endParaRPr lang="en-US" sz="3200" b="1" dirty="0">
              <a:latin typeface="Calibri" panose="020F0502020204030204" pitchFamily="34" charset="0"/>
              <a:cs typeface="Calibri" panose="020F0502020204030204" pitchFamily="34" charset="0"/>
            </a:endParaRPr>
          </a:p>
          <a:p>
            <a:pPr marL="0" indent="0">
              <a:buNone/>
            </a:pPr>
            <a:r>
              <a:rPr lang="en-US" sz="4000" b="1" dirty="0"/>
              <a:t>If you have a button, someone is going to push it, the devil will make sure of it.  </a:t>
            </a:r>
          </a:p>
          <a:p>
            <a:pPr marL="0" indent="0">
              <a:buNone/>
            </a:pPr>
            <a:r>
              <a:rPr lang="en-US" sz="4000" b="1" dirty="0"/>
              <a:t>Don’t be thrown off your mission, which is to represent Christ.</a:t>
            </a:r>
          </a:p>
          <a:p>
            <a:pPr marL="0" indent="0" algn="ctr">
              <a:buNone/>
            </a:pPr>
            <a:endParaRPr lang="en-US" sz="3200" b="1" dirty="0">
              <a:latin typeface="Calibri" panose="020F0502020204030204" pitchFamily="34" charset="0"/>
              <a:ea typeface="Times New Roman"/>
              <a:cs typeface="Calibri" panose="020F0502020204030204" pitchFamily="34" charset="0"/>
            </a:endParaRPr>
          </a:p>
        </p:txBody>
      </p:sp>
    </p:spTree>
    <p:extLst>
      <p:ext uri="{BB962C8B-B14F-4D97-AF65-F5344CB8AC3E}">
        <p14:creationId xmlns:p14="http://schemas.microsoft.com/office/powerpoint/2010/main" val="501120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1" y="228601"/>
            <a:ext cx="6965245" cy="1202485"/>
          </a:xfrm>
        </p:spPr>
        <p:txBody>
          <a:bodyPr>
            <a:normAutofit/>
          </a:bodyPr>
          <a:lstStyle/>
          <a:p>
            <a:r>
              <a:rPr lang="en-US" b="1" dirty="0">
                <a:latin typeface="Calibri" panose="020F0502020204030204" pitchFamily="34" charset="0"/>
                <a:cs typeface="Calibri" panose="020F0502020204030204" pitchFamily="34" charset="0"/>
              </a:rPr>
              <a:t>Stay humble</a:t>
            </a:r>
          </a:p>
        </p:txBody>
      </p:sp>
      <p:sp>
        <p:nvSpPr>
          <p:cNvPr id="3" name="Content Placeholder 2"/>
          <p:cNvSpPr>
            <a:spLocks noGrp="1"/>
          </p:cNvSpPr>
          <p:nvPr>
            <p:ph idx="1"/>
          </p:nvPr>
        </p:nvSpPr>
        <p:spPr>
          <a:xfrm>
            <a:off x="2362200" y="1371601"/>
            <a:ext cx="7467600" cy="4351469"/>
          </a:xfrm>
        </p:spPr>
        <p:txBody>
          <a:bodyPr>
            <a:normAutofit/>
          </a:bodyPr>
          <a:lstStyle/>
          <a:p>
            <a:pPr marL="0" indent="0" algn="ctr">
              <a:buNone/>
            </a:pPr>
            <a:endParaRPr lang="en-US" sz="3200" b="1" dirty="0">
              <a:latin typeface="Calibri" panose="020F0502020204030204" pitchFamily="34" charset="0"/>
              <a:cs typeface="Calibri" panose="020F0502020204030204" pitchFamily="34" charset="0"/>
            </a:endParaRPr>
          </a:p>
          <a:p>
            <a:pPr marL="0" indent="0">
              <a:buNone/>
            </a:pPr>
            <a:r>
              <a:rPr lang="en-US" sz="4000" b="1" dirty="0"/>
              <a:t>Humility keeps God moving in your life.</a:t>
            </a:r>
          </a:p>
          <a:p>
            <a:pPr marL="0" indent="0">
              <a:buNone/>
            </a:pPr>
            <a:r>
              <a:rPr lang="en-US" sz="4000" b="1" dirty="0"/>
              <a:t>Pride says I’ll handle it myself. </a:t>
            </a:r>
          </a:p>
          <a:p>
            <a:pPr marL="0" indent="0">
              <a:buNone/>
            </a:pPr>
            <a:endParaRPr lang="en-US" sz="4000" b="1" dirty="0"/>
          </a:p>
        </p:txBody>
      </p:sp>
    </p:spTree>
    <p:extLst>
      <p:ext uri="{BB962C8B-B14F-4D97-AF65-F5344CB8AC3E}">
        <p14:creationId xmlns:p14="http://schemas.microsoft.com/office/powerpoint/2010/main" val="2663487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1" y="228601"/>
            <a:ext cx="6965245" cy="1202485"/>
          </a:xfrm>
        </p:spPr>
        <p:txBody>
          <a:bodyPr>
            <a:normAutofit/>
          </a:bodyPr>
          <a:lstStyle/>
          <a:p>
            <a:r>
              <a:rPr lang="en-US" b="1" dirty="0">
                <a:latin typeface="Calibri" panose="020F0502020204030204" pitchFamily="34" charset="0"/>
                <a:cs typeface="Calibri" panose="020F0502020204030204" pitchFamily="34" charset="0"/>
              </a:rPr>
              <a:t>Humility is underrated</a:t>
            </a:r>
          </a:p>
        </p:txBody>
      </p:sp>
      <p:sp>
        <p:nvSpPr>
          <p:cNvPr id="3" name="Content Placeholder 2"/>
          <p:cNvSpPr>
            <a:spLocks noGrp="1"/>
          </p:cNvSpPr>
          <p:nvPr>
            <p:ph idx="1"/>
          </p:nvPr>
        </p:nvSpPr>
        <p:spPr>
          <a:xfrm>
            <a:off x="2362200" y="1371601"/>
            <a:ext cx="7467600" cy="4351469"/>
          </a:xfrm>
        </p:spPr>
        <p:txBody>
          <a:bodyPr>
            <a:normAutofit/>
          </a:bodyPr>
          <a:lstStyle/>
          <a:p>
            <a:pPr marL="0" indent="0" algn="ctr">
              <a:buNone/>
            </a:pPr>
            <a:endParaRPr lang="en-US" sz="3200" b="1" dirty="0">
              <a:latin typeface="Calibri" panose="020F0502020204030204" pitchFamily="34" charset="0"/>
              <a:cs typeface="Calibri" panose="020F0502020204030204" pitchFamily="34" charset="0"/>
            </a:endParaRPr>
          </a:p>
          <a:p>
            <a:pPr marL="0" indent="0">
              <a:buNone/>
            </a:pPr>
            <a:r>
              <a:rPr lang="en-US" sz="4000" b="1" dirty="0"/>
              <a:t>If you were completely humble, would you ever have strife in your life?  Malice, envy, unhealthy comparisons, hurts, offenses?</a:t>
            </a:r>
          </a:p>
        </p:txBody>
      </p:sp>
    </p:spTree>
    <p:extLst>
      <p:ext uri="{BB962C8B-B14F-4D97-AF65-F5344CB8AC3E}">
        <p14:creationId xmlns:p14="http://schemas.microsoft.com/office/powerpoint/2010/main" val="2649672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1" y="228601"/>
            <a:ext cx="6965245" cy="1202485"/>
          </a:xfrm>
        </p:spPr>
        <p:txBody>
          <a:bodyPr>
            <a:normAutofit/>
          </a:bodyPr>
          <a:lstStyle/>
          <a:p>
            <a:r>
              <a:rPr lang="en-US" b="1" dirty="0">
                <a:latin typeface="Calibri" panose="020F0502020204030204" pitchFamily="34" charset="0"/>
                <a:cs typeface="Calibri" panose="020F0502020204030204" pitchFamily="34" charset="0"/>
              </a:rPr>
              <a:t>1 Peter 5:5</a:t>
            </a:r>
          </a:p>
        </p:txBody>
      </p:sp>
      <p:sp>
        <p:nvSpPr>
          <p:cNvPr id="3" name="Content Placeholder 2"/>
          <p:cNvSpPr>
            <a:spLocks noGrp="1"/>
          </p:cNvSpPr>
          <p:nvPr>
            <p:ph idx="1"/>
          </p:nvPr>
        </p:nvSpPr>
        <p:spPr>
          <a:xfrm>
            <a:off x="2362200" y="1371601"/>
            <a:ext cx="7467600" cy="4351469"/>
          </a:xfrm>
        </p:spPr>
        <p:txBody>
          <a:bodyPr>
            <a:normAutofit/>
          </a:bodyPr>
          <a:lstStyle/>
          <a:p>
            <a:pPr marL="0" indent="0" algn="ctr">
              <a:buNone/>
            </a:pPr>
            <a:endParaRPr lang="en-US" sz="3200" b="1" dirty="0">
              <a:latin typeface="Calibri" panose="020F0502020204030204" pitchFamily="34" charset="0"/>
              <a:cs typeface="Calibri" panose="020F0502020204030204" pitchFamily="34" charset="0"/>
            </a:endParaRPr>
          </a:p>
          <a:p>
            <a:pPr marL="0" indent="0">
              <a:buNone/>
            </a:pPr>
            <a:r>
              <a:rPr lang="en-US" sz="4000" b="1" dirty="0"/>
              <a:t>Clothe yourselves with humility toward one another, for "God opposes the proud but gives grace to the humble.“  ESV</a:t>
            </a:r>
          </a:p>
        </p:txBody>
      </p:sp>
    </p:spTree>
    <p:extLst>
      <p:ext uri="{BB962C8B-B14F-4D97-AF65-F5344CB8AC3E}">
        <p14:creationId xmlns:p14="http://schemas.microsoft.com/office/powerpoint/2010/main" val="3833517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1" y="228601"/>
            <a:ext cx="6965245" cy="1202485"/>
          </a:xfrm>
        </p:spPr>
        <p:txBody>
          <a:bodyPr>
            <a:normAutofit/>
          </a:bodyPr>
          <a:lstStyle/>
          <a:p>
            <a:r>
              <a:rPr lang="en-US" b="1" dirty="0">
                <a:latin typeface="Calibri" panose="020F0502020204030204" pitchFamily="34" charset="0"/>
                <a:cs typeface="Calibri" panose="020F0502020204030204" pitchFamily="34" charset="0"/>
              </a:rPr>
              <a:t>Prayer declaration</a:t>
            </a:r>
          </a:p>
        </p:txBody>
      </p:sp>
      <p:sp>
        <p:nvSpPr>
          <p:cNvPr id="3" name="Content Placeholder 2"/>
          <p:cNvSpPr>
            <a:spLocks noGrp="1"/>
          </p:cNvSpPr>
          <p:nvPr>
            <p:ph idx="1"/>
          </p:nvPr>
        </p:nvSpPr>
        <p:spPr>
          <a:xfrm>
            <a:off x="2362200" y="1371601"/>
            <a:ext cx="7620000" cy="4351469"/>
          </a:xfrm>
        </p:spPr>
        <p:txBody>
          <a:bodyPr>
            <a:noAutofit/>
          </a:bodyPr>
          <a:lstStyle/>
          <a:p>
            <a:pPr marL="0" indent="0">
              <a:buNone/>
            </a:pPr>
            <a:r>
              <a:rPr lang="en-US" sz="3600" b="1" dirty="0"/>
              <a:t>I am Christ’s representative on earth…to my family, my church, and my neighborhood.  I am humble, kind, patient, forgiving, and passing every test.  </a:t>
            </a:r>
          </a:p>
          <a:p>
            <a:pPr marL="0" indent="0">
              <a:buNone/>
            </a:pPr>
            <a:r>
              <a:rPr lang="en-US" sz="3600" b="1" dirty="0"/>
              <a:t>I am Spirit-filled and strife-free, and continually blessed because of this.</a:t>
            </a:r>
          </a:p>
        </p:txBody>
      </p:sp>
    </p:spTree>
    <p:extLst>
      <p:ext uri="{BB962C8B-B14F-4D97-AF65-F5344CB8AC3E}">
        <p14:creationId xmlns:p14="http://schemas.microsoft.com/office/powerpoint/2010/main" val="700696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1" y="228601"/>
            <a:ext cx="6965245" cy="1202485"/>
          </a:xfrm>
        </p:spPr>
        <p:txBody>
          <a:bodyPr>
            <a:normAutofit/>
          </a:bodyPr>
          <a:lstStyle/>
          <a:p>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286000" y="1371601"/>
            <a:ext cx="7620000" cy="4351469"/>
          </a:xfrm>
        </p:spPr>
        <p:txBody>
          <a:bodyPr>
            <a:normAutofit/>
          </a:bodyPr>
          <a:lstStyle/>
          <a:p>
            <a:pPr marL="0" indent="0">
              <a:buNone/>
            </a:pPr>
            <a:r>
              <a:rPr lang="en-US" sz="4000" b="1" dirty="0"/>
              <a:t>“I'm not offended by all the dumb blonde jokes because I know I'm not dumb... and I also know that I'm not blonde.”  </a:t>
            </a:r>
          </a:p>
          <a:p>
            <a:pPr marL="0" indent="0">
              <a:buNone/>
            </a:pPr>
            <a:r>
              <a:rPr lang="en-US" sz="4000" b="1" dirty="0"/>
              <a:t>-- Dolly Parton</a:t>
            </a:r>
            <a:br>
              <a:rPr lang="en-US" sz="4000" dirty="0"/>
            </a:br>
            <a:endParaRPr lang="en-US" sz="3200" b="1" dirty="0">
              <a:latin typeface="Calibri" panose="020F0502020204030204" pitchFamily="34" charset="0"/>
              <a:cs typeface="Calibri" panose="020F0502020204030204" pitchFamily="34" charset="0"/>
            </a:endParaRPr>
          </a:p>
          <a:p>
            <a:pPr marL="0" indent="0" algn="ctr">
              <a:spcBef>
                <a:spcPts val="0"/>
              </a:spcBef>
              <a:buNone/>
            </a:pPr>
            <a:endParaRPr lang="en-US" sz="3200" b="1" dirty="0">
              <a:latin typeface="Calibri" panose="020F0502020204030204" pitchFamily="34" charset="0"/>
              <a:ea typeface="Times New Roman"/>
              <a:cs typeface="Calibri" panose="020F0502020204030204"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9316" y="3276600"/>
            <a:ext cx="3288446"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3963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1" y="228601"/>
            <a:ext cx="6965245" cy="1202485"/>
          </a:xfrm>
        </p:spPr>
        <p:txBody>
          <a:bodyPr>
            <a:normAutofit/>
          </a:bodyPr>
          <a:lstStyle/>
          <a:p>
            <a:r>
              <a:rPr lang="en-US" b="1" dirty="0">
                <a:latin typeface="Calibri" panose="020F0502020204030204" pitchFamily="34" charset="0"/>
                <a:cs typeface="Calibri" panose="020F0502020204030204" pitchFamily="34" charset="0"/>
              </a:rPr>
              <a:t>Verse 2</a:t>
            </a:r>
          </a:p>
        </p:txBody>
      </p:sp>
      <p:sp>
        <p:nvSpPr>
          <p:cNvPr id="3" name="Content Placeholder 2"/>
          <p:cNvSpPr>
            <a:spLocks noGrp="1"/>
          </p:cNvSpPr>
          <p:nvPr>
            <p:ph idx="1"/>
          </p:nvPr>
        </p:nvSpPr>
        <p:spPr>
          <a:xfrm>
            <a:off x="2362200" y="1371601"/>
            <a:ext cx="7467600" cy="4351469"/>
          </a:xfrm>
        </p:spPr>
        <p:txBody>
          <a:bodyPr>
            <a:normAutofit lnSpcReduction="10000"/>
          </a:bodyPr>
          <a:lstStyle/>
          <a:p>
            <a:pPr marL="0" indent="0" algn="ctr">
              <a:buNone/>
            </a:pPr>
            <a:r>
              <a:rPr lang="en-US" sz="4000" b="1" dirty="0">
                <a:latin typeface="Calibri" panose="020F0502020204030204" pitchFamily="34" charset="0"/>
                <a:cs typeface="Calibri" panose="020F0502020204030204" pitchFamily="34" charset="0"/>
              </a:rPr>
              <a:t>What offends you?</a:t>
            </a:r>
          </a:p>
          <a:p>
            <a:pPr marL="0" indent="0" algn="ctr">
              <a:buNone/>
            </a:pPr>
            <a:r>
              <a:rPr lang="en-US" sz="4000" b="1" dirty="0">
                <a:latin typeface="Calibri" panose="020F0502020204030204" pitchFamily="34" charset="0"/>
                <a:ea typeface="Times New Roman"/>
                <a:cs typeface="Calibri" panose="020F0502020204030204" pitchFamily="34" charset="0"/>
              </a:rPr>
              <a:t>What hurts your feelings?</a:t>
            </a:r>
          </a:p>
          <a:p>
            <a:pPr marL="0" indent="0" algn="ctr">
              <a:buNone/>
            </a:pPr>
            <a:r>
              <a:rPr lang="en-US" sz="4000" b="1" dirty="0">
                <a:latin typeface="Calibri" panose="020F0502020204030204" pitchFamily="34" charset="0"/>
                <a:ea typeface="Times New Roman"/>
                <a:cs typeface="Calibri" panose="020F0502020204030204" pitchFamily="34" charset="0"/>
              </a:rPr>
              <a:t>Do people get on your nerves?</a:t>
            </a:r>
          </a:p>
          <a:p>
            <a:pPr marL="0" indent="0" algn="ctr">
              <a:buNone/>
            </a:pPr>
            <a:r>
              <a:rPr lang="en-US" sz="4000" b="1" dirty="0">
                <a:latin typeface="Calibri" panose="020F0502020204030204" pitchFamily="34" charset="0"/>
                <a:ea typeface="Times New Roman"/>
                <a:cs typeface="Calibri" panose="020F0502020204030204" pitchFamily="34" charset="0"/>
              </a:rPr>
              <a:t>What gets your goat?</a:t>
            </a:r>
          </a:p>
          <a:p>
            <a:pPr marL="0" indent="0" algn="ctr">
              <a:buNone/>
            </a:pPr>
            <a:r>
              <a:rPr lang="en-US" sz="4000" b="1" dirty="0">
                <a:latin typeface="Calibri" panose="020F0502020204030204" pitchFamily="34" charset="0"/>
                <a:ea typeface="Times New Roman"/>
                <a:cs typeface="Calibri" panose="020F0502020204030204" pitchFamily="34" charset="0"/>
              </a:rPr>
              <a:t>What irritates you?</a:t>
            </a:r>
          </a:p>
          <a:p>
            <a:pPr marL="0" indent="0" algn="ctr">
              <a:buNone/>
            </a:pPr>
            <a:r>
              <a:rPr lang="en-US" sz="4000" b="1" dirty="0">
                <a:latin typeface="Calibri" panose="020F0502020204030204" pitchFamily="34" charset="0"/>
                <a:ea typeface="Times New Roman"/>
                <a:cs typeface="Calibri" panose="020F0502020204030204" pitchFamily="34" charset="0"/>
              </a:rPr>
              <a:t>What do you complain about?</a:t>
            </a:r>
          </a:p>
          <a:p>
            <a:pPr marL="0" indent="0" algn="ctr">
              <a:buNone/>
            </a:pPr>
            <a:endParaRPr lang="en-US" sz="2800" b="1" dirty="0">
              <a:latin typeface="Calibri" panose="020F0502020204030204" pitchFamily="34" charset="0"/>
              <a:ea typeface="Times New Roman"/>
              <a:cs typeface="Calibri" panose="020F0502020204030204" pitchFamily="34" charset="0"/>
            </a:endParaRPr>
          </a:p>
          <a:p>
            <a:pPr marL="0" indent="0" algn="ctr">
              <a:buNone/>
            </a:pPr>
            <a:endParaRPr lang="en-US" sz="3200" b="1" dirty="0">
              <a:latin typeface="Calibri" panose="020F0502020204030204" pitchFamily="34" charset="0"/>
              <a:ea typeface="Times New Roman"/>
              <a:cs typeface="Calibri" panose="020F0502020204030204" pitchFamily="34" charset="0"/>
            </a:endParaRPr>
          </a:p>
        </p:txBody>
      </p:sp>
    </p:spTree>
    <p:extLst>
      <p:ext uri="{BB962C8B-B14F-4D97-AF65-F5344CB8AC3E}">
        <p14:creationId xmlns:p14="http://schemas.microsoft.com/office/powerpoint/2010/main" val="3259144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1" y="228601"/>
            <a:ext cx="6965245" cy="1202485"/>
          </a:xfrm>
        </p:spPr>
        <p:txBody>
          <a:bodyPr>
            <a:normAutofit/>
          </a:bodyPr>
          <a:lstStyle/>
          <a:p>
            <a:r>
              <a:rPr lang="en-US" b="1" dirty="0">
                <a:latin typeface="Calibri" panose="020F0502020204030204" pitchFamily="34" charset="0"/>
                <a:cs typeface="Calibri" panose="020F0502020204030204" pitchFamily="34" charset="0"/>
              </a:rPr>
              <a:t>Strife or peace</a:t>
            </a:r>
          </a:p>
        </p:txBody>
      </p:sp>
      <p:sp>
        <p:nvSpPr>
          <p:cNvPr id="3" name="Content Placeholder 2"/>
          <p:cNvSpPr>
            <a:spLocks noGrp="1"/>
          </p:cNvSpPr>
          <p:nvPr>
            <p:ph idx="1"/>
          </p:nvPr>
        </p:nvSpPr>
        <p:spPr>
          <a:xfrm>
            <a:off x="2362200" y="1371601"/>
            <a:ext cx="7467600" cy="4351469"/>
          </a:xfrm>
        </p:spPr>
        <p:txBody>
          <a:bodyPr>
            <a:normAutofit/>
          </a:bodyPr>
          <a:lstStyle/>
          <a:p>
            <a:pPr marL="0" indent="0" algn="ctr">
              <a:buNone/>
            </a:pPr>
            <a:endParaRPr lang="en-US" sz="4000" b="1" dirty="0">
              <a:latin typeface="Calibri" panose="020F0502020204030204" pitchFamily="34" charset="0"/>
              <a:cs typeface="Calibri" panose="020F0502020204030204" pitchFamily="34" charset="0"/>
            </a:endParaRPr>
          </a:p>
          <a:p>
            <a:pPr marL="0" indent="0" algn="ctr">
              <a:buNone/>
            </a:pPr>
            <a:r>
              <a:rPr lang="en-US" sz="4000" b="1" dirty="0">
                <a:latin typeface="Calibri" panose="020F0502020204030204" pitchFamily="34" charset="0"/>
                <a:cs typeface="Calibri" panose="020F0502020204030204" pitchFamily="34" charset="0"/>
              </a:rPr>
              <a:t>You can have strife or peace.  You can’t have both.  If peace, then be determined to get it hold on to it at all cost.</a:t>
            </a:r>
            <a:endParaRPr lang="en-US" sz="4000" b="1" dirty="0">
              <a:latin typeface="Calibri" panose="020F0502020204030204" pitchFamily="34" charset="0"/>
              <a:ea typeface="Times New Roman"/>
              <a:cs typeface="Calibri" panose="020F0502020204030204" pitchFamily="34" charset="0"/>
            </a:endParaRPr>
          </a:p>
          <a:p>
            <a:pPr marL="0" indent="0" algn="ctr">
              <a:buNone/>
            </a:pPr>
            <a:endParaRPr lang="en-US" sz="2800" b="1" dirty="0">
              <a:latin typeface="Calibri" panose="020F0502020204030204" pitchFamily="34" charset="0"/>
              <a:ea typeface="Times New Roman"/>
              <a:cs typeface="Calibri" panose="020F0502020204030204" pitchFamily="34" charset="0"/>
            </a:endParaRPr>
          </a:p>
          <a:p>
            <a:pPr marL="0" indent="0" algn="ctr">
              <a:buNone/>
            </a:pPr>
            <a:endParaRPr lang="en-US" sz="3200" b="1" dirty="0">
              <a:latin typeface="Calibri" panose="020F0502020204030204" pitchFamily="34" charset="0"/>
              <a:ea typeface="Times New Roman"/>
              <a:cs typeface="Calibri" panose="020F0502020204030204" pitchFamily="34" charset="0"/>
            </a:endParaRPr>
          </a:p>
        </p:txBody>
      </p:sp>
    </p:spTree>
    <p:extLst>
      <p:ext uri="{BB962C8B-B14F-4D97-AF65-F5344CB8AC3E}">
        <p14:creationId xmlns:p14="http://schemas.microsoft.com/office/powerpoint/2010/main" val="89404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1" y="228601"/>
            <a:ext cx="6965245" cy="1202485"/>
          </a:xfrm>
        </p:spPr>
        <p:txBody>
          <a:bodyPr>
            <a:normAutofit/>
          </a:bodyPr>
          <a:lstStyle/>
          <a:p>
            <a:r>
              <a:rPr lang="en-US" b="1" dirty="0">
                <a:latin typeface="Calibri" panose="020F0502020204030204" pitchFamily="34" charset="0"/>
                <a:cs typeface="Calibri" panose="020F0502020204030204" pitchFamily="34" charset="0"/>
              </a:rPr>
              <a:t>Offense</a:t>
            </a:r>
          </a:p>
        </p:txBody>
      </p:sp>
      <p:sp>
        <p:nvSpPr>
          <p:cNvPr id="3" name="Content Placeholder 2"/>
          <p:cNvSpPr>
            <a:spLocks noGrp="1"/>
          </p:cNvSpPr>
          <p:nvPr>
            <p:ph idx="1"/>
          </p:nvPr>
        </p:nvSpPr>
        <p:spPr>
          <a:xfrm>
            <a:off x="2743200" y="1295401"/>
            <a:ext cx="7086600" cy="4351469"/>
          </a:xfrm>
        </p:spPr>
        <p:txBody>
          <a:bodyPr>
            <a:normAutofit/>
          </a:bodyPr>
          <a:lstStyle/>
          <a:p>
            <a:pPr marL="0" indent="0" algn="ctr">
              <a:buNone/>
            </a:pPr>
            <a:endParaRPr lang="en-US" sz="3200" b="1" dirty="0">
              <a:latin typeface="Calibri" panose="020F0502020204030204" pitchFamily="34" charset="0"/>
              <a:cs typeface="Calibri" panose="020F0502020204030204" pitchFamily="34" charset="0"/>
            </a:endParaRPr>
          </a:p>
          <a:p>
            <a:pPr marL="0" indent="0">
              <a:buNone/>
            </a:pPr>
            <a:r>
              <a:rPr lang="en-US" sz="4000" b="1" dirty="0"/>
              <a:t>The Greek word for </a:t>
            </a:r>
            <a:r>
              <a:rPr lang="en-US" sz="4000" b="1" u="sng" dirty="0"/>
              <a:t>offense</a:t>
            </a:r>
            <a:r>
              <a:rPr lang="en-US" sz="4000" b="1" dirty="0"/>
              <a:t> is “</a:t>
            </a:r>
            <a:r>
              <a:rPr lang="en-US" sz="4000" b="1" dirty="0" err="1"/>
              <a:t>skandalon”which</a:t>
            </a:r>
            <a:r>
              <a:rPr lang="en-US" sz="4000" b="1" dirty="0"/>
              <a:t> was </a:t>
            </a:r>
            <a:r>
              <a:rPr lang="en-US" sz="4000" b="1" u="sng" dirty="0"/>
              <a:t>bait</a:t>
            </a:r>
            <a:r>
              <a:rPr lang="en-US" sz="4000" b="1" dirty="0"/>
              <a:t>  to trap an animal or person. </a:t>
            </a:r>
            <a:endParaRPr lang="en-US" sz="4000" b="1" dirty="0">
              <a:latin typeface="Calibri" panose="020F0502020204030204" pitchFamily="34" charset="0"/>
              <a:cs typeface="Calibri" panose="020F0502020204030204" pitchFamily="34" charset="0"/>
            </a:endParaRPr>
          </a:p>
          <a:p>
            <a:pPr marL="0" indent="0" algn="ctr">
              <a:spcBef>
                <a:spcPts val="0"/>
              </a:spcBef>
              <a:buNone/>
            </a:pPr>
            <a:endParaRPr lang="en-US" sz="3200" b="1" dirty="0">
              <a:latin typeface="Calibri" panose="020F0502020204030204" pitchFamily="34" charset="0"/>
              <a:ea typeface="Times New Roman"/>
              <a:cs typeface="Calibri" panose="020F0502020204030204" pitchFamily="34" charset="0"/>
            </a:endParaRPr>
          </a:p>
        </p:txBody>
      </p:sp>
    </p:spTree>
    <p:extLst>
      <p:ext uri="{BB962C8B-B14F-4D97-AF65-F5344CB8AC3E}">
        <p14:creationId xmlns:p14="http://schemas.microsoft.com/office/powerpoint/2010/main" val="339834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1" y="228601"/>
            <a:ext cx="6965245" cy="1202485"/>
          </a:xfrm>
        </p:spPr>
        <p:txBody>
          <a:bodyPr>
            <a:normAutofit/>
          </a:bodyPr>
          <a:lstStyle/>
          <a:p>
            <a:r>
              <a:rPr lang="en-US" b="1" dirty="0">
                <a:latin typeface="Calibri" panose="020F0502020204030204" pitchFamily="34" charset="0"/>
                <a:cs typeface="Calibri" panose="020F0502020204030204" pitchFamily="34" charset="0"/>
              </a:rPr>
              <a:t>Matthew 13:57-58</a:t>
            </a:r>
          </a:p>
        </p:txBody>
      </p:sp>
      <p:sp>
        <p:nvSpPr>
          <p:cNvPr id="3" name="Content Placeholder 2"/>
          <p:cNvSpPr>
            <a:spLocks noGrp="1"/>
          </p:cNvSpPr>
          <p:nvPr>
            <p:ph idx="1"/>
          </p:nvPr>
        </p:nvSpPr>
        <p:spPr>
          <a:xfrm>
            <a:off x="2286000" y="1371601"/>
            <a:ext cx="7620000" cy="4351469"/>
          </a:xfrm>
        </p:spPr>
        <p:txBody>
          <a:bodyPr>
            <a:normAutofit fontScale="92500" lnSpcReduction="10000"/>
          </a:bodyPr>
          <a:lstStyle/>
          <a:p>
            <a:pPr marL="0" indent="0" algn="ctr">
              <a:buNone/>
            </a:pPr>
            <a:endParaRPr lang="en-US" sz="3200" b="1" dirty="0">
              <a:latin typeface="Calibri" panose="020F0502020204030204" pitchFamily="34" charset="0"/>
              <a:cs typeface="Calibri" panose="020F0502020204030204" pitchFamily="34" charset="0"/>
            </a:endParaRPr>
          </a:p>
          <a:p>
            <a:pPr marL="0" indent="0" algn="ctr">
              <a:buNone/>
            </a:pPr>
            <a:r>
              <a:rPr lang="en-US" sz="4000" b="1" dirty="0">
                <a:latin typeface="Calibri" panose="020F0502020204030204" pitchFamily="34" charset="0"/>
                <a:cs typeface="Calibri" panose="020F0502020204030204" pitchFamily="34" charset="0"/>
              </a:rPr>
              <a:t>57 They took offense at him. But Jesus said to them, "A prophet is not without honor except in his hometown and in his own household."  58 And he did not do many mighty works there, because of their unbelief. </a:t>
            </a:r>
            <a:r>
              <a:rPr lang="en-US" sz="3000" b="1" dirty="0">
                <a:latin typeface="Calibri" panose="020F0502020204030204" pitchFamily="34" charset="0"/>
                <a:cs typeface="Calibri" panose="020F0502020204030204" pitchFamily="34" charset="0"/>
              </a:rPr>
              <a:t>ESV</a:t>
            </a:r>
          </a:p>
          <a:p>
            <a:pPr marL="0" indent="0" algn="ctr">
              <a:buNone/>
            </a:pPr>
            <a:endParaRPr lang="en-US" sz="3200" b="1" dirty="0">
              <a:latin typeface="Calibri" panose="020F0502020204030204" pitchFamily="34" charset="0"/>
              <a:cs typeface="Calibri" panose="020F0502020204030204" pitchFamily="34" charset="0"/>
            </a:endParaRPr>
          </a:p>
          <a:p>
            <a:pPr marL="0" indent="0" algn="ctr">
              <a:spcBef>
                <a:spcPts val="0"/>
              </a:spcBef>
              <a:buNone/>
            </a:pPr>
            <a:endParaRPr lang="en-US" sz="3200" b="1" dirty="0">
              <a:latin typeface="Calibri" panose="020F0502020204030204" pitchFamily="34" charset="0"/>
              <a:ea typeface="Times New Roman"/>
              <a:cs typeface="Calibri" panose="020F0502020204030204" pitchFamily="34" charset="0"/>
            </a:endParaRPr>
          </a:p>
        </p:txBody>
      </p:sp>
    </p:spTree>
    <p:extLst>
      <p:ext uri="{BB962C8B-B14F-4D97-AF65-F5344CB8AC3E}">
        <p14:creationId xmlns:p14="http://schemas.microsoft.com/office/powerpoint/2010/main" val="1283510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1"/>
            <a:ext cx="7391400" cy="1202485"/>
          </a:xfrm>
        </p:spPr>
        <p:txBody>
          <a:bodyPr>
            <a:normAutofit/>
          </a:bodyPr>
          <a:lstStyle/>
          <a:p>
            <a:r>
              <a:rPr lang="en-US" b="1" dirty="0">
                <a:latin typeface="Calibri" panose="020F0502020204030204" pitchFamily="34" charset="0"/>
                <a:cs typeface="Calibri" panose="020F0502020204030204" pitchFamily="34" charset="0"/>
              </a:rPr>
              <a:t> OFFENDED BY JESUS</a:t>
            </a:r>
          </a:p>
        </p:txBody>
      </p:sp>
      <p:sp>
        <p:nvSpPr>
          <p:cNvPr id="3" name="Content Placeholder 2"/>
          <p:cNvSpPr>
            <a:spLocks noGrp="1"/>
          </p:cNvSpPr>
          <p:nvPr>
            <p:ph idx="1"/>
          </p:nvPr>
        </p:nvSpPr>
        <p:spPr>
          <a:xfrm>
            <a:off x="2286000" y="1371601"/>
            <a:ext cx="7620000" cy="4351469"/>
          </a:xfrm>
        </p:spPr>
        <p:txBody>
          <a:bodyPr>
            <a:normAutofit/>
          </a:bodyPr>
          <a:lstStyle/>
          <a:p>
            <a:pPr marL="0" indent="0" algn="ctr">
              <a:buNone/>
            </a:pPr>
            <a:endParaRPr lang="en-US" sz="2800" b="1" dirty="0">
              <a:latin typeface="Calibri" panose="020F0502020204030204" pitchFamily="34" charset="0"/>
              <a:cs typeface="Calibri" panose="020F0502020204030204" pitchFamily="34" charset="0"/>
            </a:endParaRPr>
          </a:p>
          <a:p>
            <a:pPr marL="0" indent="0" algn="ctr">
              <a:buNone/>
            </a:pPr>
            <a:r>
              <a:rPr lang="en-US" sz="4000" b="1" dirty="0">
                <a:latin typeface="Calibri" panose="020F0502020204030204" pitchFamily="34" charset="0"/>
                <a:cs typeface="Calibri" panose="020F0502020204030204" pitchFamily="34" charset="0"/>
              </a:rPr>
              <a:t>“I would never be offended by Jesus…except when he tells me to do something I don’t want to do!”</a:t>
            </a:r>
          </a:p>
          <a:p>
            <a:pPr marL="0" indent="0" algn="ctr">
              <a:spcBef>
                <a:spcPts val="0"/>
              </a:spcBef>
              <a:buNone/>
            </a:pPr>
            <a:endParaRPr lang="en-US" sz="3200" b="1" dirty="0">
              <a:latin typeface="Calibri" panose="020F0502020204030204" pitchFamily="34" charset="0"/>
              <a:ea typeface="Times New Roman"/>
              <a:cs typeface="Calibri" panose="020F0502020204030204" pitchFamily="34" charset="0"/>
            </a:endParaRPr>
          </a:p>
        </p:txBody>
      </p:sp>
    </p:spTree>
    <p:extLst>
      <p:ext uri="{BB962C8B-B14F-4D97-AF65-F5344CB8AC3E}">
        <p14:creationId xmlns:p14="http://schemas.microsoft.com/office/powerpoint/2010/main" val="2559120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1"/>
            <a:ext cx="7391400" cy="1202485"/>
          </a:xfrm>
        </p:spPr>
        <p:txBody>
          <a:bodyPr>
            <a:normAutofit/>
          </a:bodyPr>
          <a:lstStyle/>
          <a:p>
            <a:r>
              <a:rPr lang="en-US" b="1" dirty="0">
                <a:latin typeface="Calibri" panose="020F0502020204030204" pitchFamily="34" charset="0"/>
                <a:cs typeface="Calibri" panose="020F0502020204030204" pitchFamily="34" charset="0"/>
              </a:rPr>
              <a:t>Lessons I’ve learned</a:t>
            </a:r>
          </a:p>
        </p:txBody>
      </p:sp>
      <p:sp>
        <p:nvSpPr>
          <p:cNvPr id="3" name="Content Placeholder 2"/>
          <p:cNvSpPr>
            <a:spLocks noGrp="1"/>
          </p:cNvSpPr>
          <p:nvPr>
            <p:ph idx="1"/>
          </p:nvPr>
        </p:nvSpPr>
        <p:spPr>
          <a:xfrm>
            <a:off x="2286000" y="1371601"/>
            <a:ext cx="7620000" cy="4351469"/>
          </a:xfrm>
        </p:spPr>
        <p:txBody>
          <a:bodyPr>
            <a:normAutofit/>
          </a:bodyPr>
          <a:lstStyle/>
          <a:p>
            <a:pPr marL="0" indent="0" algn="ctr">
              <a:buNone/>
            </a:pPr>
            <a:endParaRPr lang="en-US" sz="2800" b="1" dirty="0">
              <a:latin typeface="Calibri" panose="020F0502020204030204" pitchFamily="34" charset="0"/>
              <a:cs typeface="Calibri" panose="020F0502020204030204" pitchFamily="34" charset="0"/>
            </a:endParaRPr>
          </a:p>
          <a:p>
            <a:pPr marL="0" indent="0" algn="ctr">
              <a:buNone/>
            </a:pPr>
            <a:r>
              <a:rPr lang="en-US" sz="4000" b="1" dirty="0">
                <a:latin typeface="Calibri" panose="020F0502020204030204" pitchFamily="34" charset="0"/>
                <a:cs typeface="Calibri" panose="020F0502020204030204" pitchFamily="34" charset="0"/>
              </a:rPr>
              <a:t>Arguments are worthless.</a:t>
            </a:r>
          </a:p>
          <a:p>
            <a:pPr marL="0" indent="0" algn="ctr">
              <a:buNone/>
            </a:pPr>
            <a:r>
              <a:rPr lang="en-US" sz="4000" b="1" dirty="0">
                <a:latin typeface="Calibri" panose="020F0502020204030204" pitchFamily="34" charset="0"/>
                <a:cs typeface="Calibri" panose="020F0502020204030204" pitchFamily="34" charset="0"/>
              </a:rPr>
              <a:t>Pride doesn’t have a pretty face.</a:t>
            </a:r>
          </a:p>
          <a:p>
            <a:pPr marL="0" indent="0" algn="ctr">
              <a:buNone/>
            </a:pPr>
            <a:r>
              <a:rPr lang="en-US" sz="4000" b="1" dirty="0">
                <a:latin typeface="Calibri" panose="020F0502020204030204" pitchFamily="34" charset="0"/>
                <a:cs typeface="Calibri" panose="020F0502020204030204" pitchFamily="34" charset="0"/>
              </a:rPr>
              <a:t>Be patient.</a:t>
            </a:r>
          </a:p>
          <a:p>
            <a:pPr marL="0" indent="0" algn="ctr">
              <a:buNone/>
            </a:pPr>
            <a:r>
              <a:rPr lang="en-US" sz="4000" b="1" dirty="0">
                <a:latin typeface="Calibri" panose="020F0502020204030204" pitchFamily="34" charset="0"/>
                <a:cs typeface="Calibri" panose="020F0502020204030204" pitchFamily="34" charset="0"/>
              </a:rPr>
              <a:t>Don’t insist on my own way.</a:t>
            </a:r>
          </a:p>
          <a:p>
            <a:pPr marL="0" indent="0" algn="ctr">
              <a:spcBef>
                <a:spcPts val="0"/>
              </a:spcBef>
              <a:buNone/>
            </a:pPr>
            <a:endParaRPr lang="en-US" sz="3200" b="1" dirty="0">
              <a:latin typeface="Calibri" panose="020F0502020204030204" pitchFamily="34" charset="0"/>
              <a:ea typeface="Times New Roman"/>
              <a:cs typeface="Calibri" panose="020F0502020204030204" pitchFamily="34" charset="0"/>
            </a:endParaRPr>
          </a:p>
        </p:txBody>
      </p:sp>
    </p:spTree>
    <p:extLst>
      <p:ext uri="{BB962C8B-B14F-4D97-AF65-F5344CB8AC3E}">
        <p14:creationId xmlns:p14="http://schemas.microsoft.com/office/powerpoint/2010/main" val="21461383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94100</TotalTime>
  <Words>668</Words>
  <Application>Microsoft Office PowerPoint</Application>
  <PresentationFormat>Widescreen</PresentationFormat>
  <Paragraphs>90</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Brush Script MT</vt:lpstr>
      <vt:lpstr>Calibri</vt:lpstr>
      <vt:lpstr>Constantia</vt:lpstr>
      <vt:lpstr>Franklin Gothic Book</vt:lpstr>
      <vt:lpstr>Rage Italic</vt:lpstr>
      <vt:lpstr>Pushpin</vt:lpstr>
      <vt:lpstr>THE DEVIL’S TRAP</vt:lpstr>
      <vt:lpstr>1 Peter 3:8-9</vt:lpstr>
      <vt:lpstr>PowerPoint Presentation</vt:lpstr>
      <vt:lpstr>Verse 2</vt:lpstr>
      <vt:lpstr>Strife or peace</vt:lpstr>
      <vt:lpstr>Offense</vt:lpstr>
      <vt:lpstr>Matthew 13:57-58</vt:lpstr>
      <vt:lpstr> OFFENDED BY JESUS</vt:lpstr>
      <vt:lpstr>Lessons I’ve learned</vt:lpstr>
      <vt:lpstr>Pass the test</vt:lpstr>
      <vt:lpstr> Strife robs you</vt:lpstr>
      <vt:lpstr> Pride is a trap</vt:lpstr>
      <vt:lpstr>God trusted Job</vt:lpstr>
      <vt:lpstr>Important question</vt:lpstr>
      <vt:lpstr>How to win</vt:lpstr>
      <vt:lpstr>It will happen</vt:lpstr>
      <vt:lpstr>Here’s the question</vt:lpstr>
      <vt:lpstr>Respecting Christ</vt:lpstr>
      <vt:lpstr>Don’t be distracted</vt:lpstr>
      <vt:lpstr>God’s gracious hand</vt:lpstr>
      <vt:lpstr>Stay on your mission</vt:lpstr>
      <vt:lpstr>Stay humble</vt:lpstr>
      <vt:lpstr>Humility is underrated</vt:lpstr>
      <vt:lpstr>1 Peter 5:5</vt:lpstr>
      <vt:lpstr>Prayer declaration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TROPHIES OF GRACE</dc:title>
  <dc:creator>stevo</dc:creator>
  <cp:lastModifiedBy>Douglas Martin</cp:lastModifiedBy>
  <cp:revision>187</cp:revision>
  <dcterms:created xsi:type="dcterms:W3CDTF">2018-10-26T02:00:48Z</dcterms:created>
  <dcterms:modified xsi:type="dcterms:W3CDTF">2020-06-09T20:03:14Z</dcterms:modified>
</cp:coreProperties>
</file>