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5" r:id="rId4"/>
  </p:sldMasterIdLst>
  <p:sldIdLst>
    <p:sldId id="256" r:id="rId5"/>
    <p:sldId id="265" r:id="rId6"/>
    <p:sldId id="280" r:id="rId7"/>
    <p:sldId id="267" r:id="rId8"/>
    <p:sldId id="257" r:id="rId9"/>
    <p:sldId id="258" r:id="rId10"/>
    <p:sldId id="259" r:id="rId11"/>
    <p:sldId id="277" r:id="rId12"/>
    <p:sldId id="260" r:id="rId13"/>
    <p:sldId id="278" r:id="rId14"/>
    <p:sldId id="261" r:id="rId15"/>
    <p:sldId id="279" r:id="rId16"/>
    <p:sldId id="262" r:id="rId17"/>
    <p:sldId id="264" r:id="rId18"/>
    <p:sldId id="268" r:id="rId19"/>
    <p:sldId id="263" r:id="rId20"/>
    <p:sldId id="269" r:id="rId21"/>
    <p:sldId id="270" r:id="rId22"/>
    <p:sldId id="271"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8259148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56397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65097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393512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83710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87331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04073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5718345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97913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119355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8012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55657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74713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91547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3121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73374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05/07/2020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39224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05/07/2020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00296474"/>
      </p:ext>
    </p:extLst>
  </p:cSld>
  <p:clrMap bg1="dk1" tx1="lt1" bg2="dk2" tx2="lt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E5CFE-0C81-49B3-9C2D-DE69BBDFD4E0}"/>
              </a:ext>
            </a:extLst>
          </p:cNvPr>
          <p:cNvSpPr>
            <a:spLocks noGrp="1"/>
          </p:cNvSpPr>
          <p:nvPr>
            <p:ph type="ctrTitle"/>
          </p:nvPr>
        </p:nvSpPr>
        <p:spPr>
          <a:xfrm>
            <a:off x="3962399" y="1964268"/>
            <a:ext cx="7197726" cy="2421464"/>
          </a:xfrm>
        </p:spPr>
        <p:txBody>
          <a:bodyPr/>
          <a:lstStyle/>
          <a:p>
            <a:r>
              <a:rPr lang="en-US" dirty="0"/>
              <a:t>impersonation</a:t>
            </a:r>
          </a:p>
        </p:txBody>
      </p:sp>
    </p:spTree>
    <p:extLst>
      <p:ext uri="{BB962C8B-B14F-4D97-AF65-F5344CB8AC3E}">
        <p14:creationId xmlns:p14="http://schemas.microsoft.com/office/powerpoint/2010/main" val="4178439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B9D9F-7126-41DC-96A1-A53DB80E87E4}"/>
              </a:ext>
            </a:extLst>
          </p:cNvPr>
          <p:cNvSpPr>
            <a:spLocks noGrp="1"/>
          </p:cNvSpPr>
          <p:nvPr>
            <p:ph type="title"/>
          </p:nvPr>
        </p:nvSpPr>
        <p:spPr/>
        <p:txBody>
          <a:bodyPr/>
          <a:lstStyle/>
          <a:p>
            <a:r>
              <a:rPr lang="en-US" dirty="0"/>
              <a:t>Acts 2:42</a:t>
            </a:r>
          </a:p>
        </p:txBody>
      </p:sp>
      <p:sp>
        <p:nvSpPr>
          <p:cNvPr id="3" name="Content Placeholder 2">
            <a:extLst>
              <a:ext uri="{FF2B5EF4-FFF2-40B4-BE49-F238E27FC236}">
                <a16:creationId xmlns:a16="http://schemas.microsoft.com/office/drawing/2014/main" id="{9761E7C4-12F5-4654-960B-7A1C672EF3B3}"/>
              </a:ext>
            </a:extLst>
          </p:cNvPr>
          <p:cNvSpPr>
            <a:spLocks noGrp="1"/>
          </p:cNvSpPr>
          <p:nvPr>
            <p:ph idx="1"/>
          </p:nvPr>
        </p:nvSpPr>
        <p:spPr>
          <a:xfrm>
            <a:off x="685801" y="1740023"/>
            <a:ext cx="10131425" cy="4438835"/>
          </a:xfrm>
        </p:spPr>
        <p:txBody>
          <a:bodyPr>
            <a:normAutofit/>
          </a:bodyPr>
          <a:lstStyle/>
          <a:p>
            <a:pPr marL="0" indent="0">
              <a:buNone/>
            </a:pPr>
            <a:r>
              <a:rPr lang="en-US" sz="4400" dirty="0"/>
              <a:t>All the believers devoted themselves to the apostles’ teaching, and to fellowship, and to sharing in meals (including the Lord’s Supper ), and to prayer.  </a:t>
            </a:r>
          </a:p>
        </p:txBody>
      </p:sp>
    </p:spTree>
    <p:extLst>
      <p:ext uri="{BB962C8B-B14F-4D97-AF65-F5344CB8AC3E}">
        <p14:creationId xmlns:p14="http://schemas.microsoft.com/office/powerpoint/2010/main" val="3806245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FBC1-3F47-4BB9-8846-1A20EC4790A5}"/>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0A0D95D6-CC06-4C1B-9EBC-3BF972237DF1}"/>
              </a:ext>
            </a:extLst>
          </p:cNvPr>
          <p:cNvSpPr>
            <a:spLocks noGrp="1"/>
          </p:cNvSpPr>
          <p:nvPr>
            <p:ph idx="1"/>
          </p:nvPr>
        </p:nvSpPr>
        <p:spPr/>
        <p:txBody>
          <a:bodyPr>
            <a:normAutofit/>
          </a:bodyPr>
          <a:lstStyle/>
          <a:p>
            <a:pPr marL="0" indent="0" algn="ctr">
              <a:buNone/>
            </a:pPr>
            <a:r>
              <a:rPr lang="en-US" sz="4800" dirty="0"/>
              <a:t>To imitate someone you must observe them by spending time with them. </a:t>
            </a:r>
          </a:p>
        </p:txBody>
      </p:sp>
    </p:spTree>
    <p:extLst>
      <p:ext uri="{BB962C8B-B14F-4D97-AF65-F5344CB8AC3E}">
        <p14:creationId xmlns:p14="http://schemas.microsoft.com/office/powerpoint/2010/main" val="2428791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25CC1C-D807-45D3-8965-4E98266FFD59}"/>
              </a:ext>
            </a:extLst>
          </p:cNvPr>
          <p:cNvSpPr>
            <a:spLocks noGrp="1"/>
          </p:cNvSpPr>
          <p:nvPr>
            <p:ph type="title"/>
          </p:nvPr>
        </p:nvSpPr>
        <p:spPr>
          <a:xfrm>
            <a:off x="685801" y="119850"/>
            <a:ext cx="10131425" cy="1362721"/>
          </a:xfrm>
        </p:spPr>
        <p:txBody>
          <a:bodyPr/>
          <a:lstStyle/>
          <a:p>
            <a:r>
              <a:rPr lang="en-US" dirty="0"/>
              <a:t>1 John 3:18-19</a:t>
            </a:r>
          </a:p>
        </p:txBody>
      </p:sp>
      <p:sp>
        <p:nvSpPr>
          <p:cNvPr id="3" name="Content Placeholder 2">
            <a:extLst>
              <a:ext uri="{FF2B5EF4-FFF2-40B4-BE49-F238E27FC236}">
                <a16:creationId xmlns:a16="http://schemas.microsoft.com/office/drawing/2014/main" id="{BF1847B5-47FA-4630-ADEC-23CA35447C74}"/>
              </a:ext>
            </a:extLst>
          </p:cNvPr>
          <p:cNvSpPr>
            <a:spLocks noGrp="1"/>
          </p:cNvSpPr>
          <p:nvPr>
            <p:ph idx="1"/>
          </p:nvPr>
        </p:nvSpPr>
        <p:spPr>
          <a:xfrm>
            <a:off x="685801" y="1420427"/>
            <a:ext cx="10131425" cy="5317724"/>
          </a:xfrm>
        </p:spPr>
        <p:txBody>
          <a:bodyPr>
            <a:normAutofit/>
          </a:bodyPr>
          <a:lstStyle/>
          <a:p>
            <a:pPr marL="0" indent="0">
              <a:buNone/>
            </a:pPr>
            <a:r>
              <a:rPr lang="en-US" sz="4400" dirty="0"/>
              <a:t>Dear children, let’s not merely say that we love each other; let us show the truth by our actions. </a:t>
            </a:r>
          </a:p>
          <a:p>
            <a:pPr marL="0" indent="0">
              <a:buNone/>
            </a:pPr>
            <a:r>
              <a:rPr lang="en-US" sz="4400" dirty="0"/>
              <a:t>Our actions will show that we belong to the truth, so we will be confident when we stand before God. </a:t>
            </a:r>
          </a:p>
          <a:p>
            <a:pPr marL="0" indent="0">
              <a:buNone/>
            </a:pPr>
            <a:endParaRPr lang="en-US" dirty="0"/>
          </a:p>
        </p:txBody>
      </p:sp>
    </p:spTree>
    <p:extLst>
      <p:ext uri="{BB962C8B-B14F-4D97-AF65-F5344CB8AC3E}">
        <p14:creationId xmlns:p14="http://schemas.microsoft.com/office/powerpoint/2010/main" val="2494440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49B78-6300-4EA0-A942-367CB25B269A}"/>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51A0CB64-1826-44DC-858D-11E08A128C6C}"/>
              </a:ext>
            </a:extLst>
          </p:cNvPr>
          <p:cNvSpPr>
            <a:spLocks noGrp="1"/>
          </p:cNvSpPr>
          <p:nvPr>
            <p:ph idx="1"/>
          </p:nvPr>
        </p:nvSpPr>
        <p:spPr/>
        <p:txBody>
          <a:bodyPr>
            <a:normAutofit/>
          </a:bodyPr>
          <a:lstStyle/>
          <a:p>
            <a:pPr marL="0" indent="0" algn="ctr">
              <a:buNone/>
            </a:pPr>
            <a:r>
              <a:rPr lang="en-US" sz="4800" dirty="0"/>
              <a:t>To imitate someone you must learn to  act like they act and speak like they speak. </a:t>
            </a:r>
          </a:p>
        </p:txBody>
      </p:sp>
    </p:spTree>
    <p:extLst>
      <p:ext uri="{BB962C8B-B14F-4D97-AF65-F5344CB8AC3E}">
        <p14:creationId xmlns:p14="http://schemas.microsoft.com/office/powerpoint/2010/main" val="3428342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18A93-32C8-48E6-B200-EDEED22DBE50}"/>
              </a:ext>
            </a:extLst>
          </p:cNvPr>
          <p:cNvSpPr>
            <a:spLocks noGrp="1"/>
          </p:cNvSpPr>
          <p:nvPr>
            <p:ph type="title"/>
          </p:nvPr>
        </p:nvSpPr>
        <p:spPr/>
        <p:txBody>
          <a:bodyPr/>
          <a:lstStyle/>
          <a:p>
            <a:r>
              <a:rPr lang="en-US" dirty="0"/>
              <a:t>1 Corinthians 2:16</a:t>
            </a:r>
          </a:p>
        </p:txBody>
      </p:sp>
      <p:sp>
        <p:nvSpPr>
          <p:cNvPr id="3" name="Content Placeholder 2">
            <a:extLst>
              <a:ext uri="{FF2B5EF4-FFF2-40B4-BE49-F238E27FC236}">
                <a16:creationId xmlns:a16="http://schemas.microsoft.com/office/drawing/2014/main" id="{3A2940AA-DE18-4CCA-837C-7F65DF074E7C}"/>
              </a:ext>
            </a:extLst>
          </p:cNvPr>
          <p:cNvSpPr>
            <a:spLocks noGrp="1"/>
          </p:cNvSpPr>
          <p:nvPr>
            <p:ph idx="1"/>
          </p:nvPr>
        </p:nvSpPr>
        <p:spPr/>
        <p:txBody>
          <a:bodyPr>
            <a:normAutofit/>
          </a:bodyPr>
          <a:lstStyle/>
          <a:p>
            <a:pPr marL="0" indent="0">
              <a:buNone/>
            </a:pPr>
            <a:r>
              <a:rPr lang="en-US" sz="4800" dirty="0"/>
              <a:t>For, “Who can know the LORD ’s thoughts? Who knows enough to teach him?” But we understand these things, for we have the mind of Christ.</a:t>
            </a:r>
          </a:p>
        </p:txBody>
      </p:sp>
    </p:spTree>
    <p:extLst>
      <p:ext uri="{BB962C8B-B14F-4D97-AF65-F5344CB8AC3E}">
        <p14:creationId xmlns:p14="http://schemas.microsoft.com/office/powerpoint/2010/main" val="12111461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9B858-DA49-4EE1-99E5-571044FB83F6}"/>
              </a:ext>
            </a:extLst>
          </p:cNvPr>
          <p:cNvSpPr>
            <a:spLocks noGrp="1"/>
          </p:cNvSpPr>
          <p:nvPr>
            <p:ph type="title"/>
          </p:nvPr>
        </p:nvSpPr>
        <p:spPr>
          <a:xfrm>
            <a:off x="685801" y="88778"/>
            <a:ext cx="10131425" cy="978022"/>
          </a:xfrm>
        </p:spPr>
        <p:txBody>
          <a:bodyPr/>
          <a:lstStyle/>
          <a:p>
            <a:r>
              <a:rPr lang="en-US" dirty="0"/>
              <a:t>Definition</a:t>
            </a:r>
          </a:p>
        </p:txBody>
      </p:sp>
      <p:sp>
        <p:nvSpPr>
          <p:cNvPr id="3" name="Content Placeholder 2">
            <a:extLst>
              <a:ext uri="{FF2B5EF4-FFF2-40B4-BE49-F238E27FC236}">
                <a16:creationId xmlns:a16="http://schemas.microsoft.com/office/drawing/2014/main" id="{B9D9A0EA-9B9A-488B-B8AB-C8ADC0818DBB}"/>
              </a:ext>
            </a:extLst>
          </p:cNvPr>
          <p:cNvSpPr>
            <a:spLocks noGrp="1"/>
          </p:cNvSpPr>
          <p:nvPr>
            <p:ph idx="1"/>
          </p:nvPr>
        </p:nvSpPr>
        <p:spPr>
          <a:xfrm>
            <a:off x="685801" y="1066800"/>
            <a:ext cx="10131425" cy="5609207"/>
          </a:xfrm>
        </p:spPr>
        <p:txBody>
          <a:bodyPr>
            <a:normAutofit fontScale="92500"/>
          </a:bodyPr>
          <a:lstStyle/>
          <a:p>
            <a:pPr marL="0" indent="0">
              <a:buNone/>
            </a:pPr>
            <a:r>
              <a:rPr lang="en-US" sz="4800" dirty="0"/>
              <a:t>MIND </a:t>
            </a:r>
          </a:p>
          <a:p>
            <a:pPr marL="0" indent="0">
              <a:buNone/>
            </a:pPr>
            <a:r>
              <a:rPr lang="en-US" sz="4800" dirty="0"/>
              <a:t>The mind comprising alike the faculties of perceiving and understanding and those of feeling, judging and determining. </a:t>
            </a:r>
          </a:p>
          <a:p>
            <a:pPr marL="0" indent="0">
              <a:buNone/>
            </a:pPr>
            <a:r>
              <a:rPr lang="en-US" sz="4800" dirty="0"/>
              <a:t>A particular mode of thinking and judging, i.e. thoughts, feeling, purposes, desires. </a:t>
            </a:r>
          </a:p>
          <a:p>
            <a:pPr marL="0" indent="0">
              <a:buNone/>
            </a:pPr>
            <a:endParaRPr lang="en-US" dirty="0"/>
          </a:p>
        </p:txBody>
      </p:sp>
    </p:spTree>
    <p:extLst>
      <p:ext uri="{BB962C8B-B14F-4D97-AF65-F5344CB8AC3E}">
        <p14:creationId xmlns:p14="http://schemas.microsoft.com/office/powerpoint/2010/main" val="1159279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2439C-BCBB-4B58-9BEC-3CEDD4002A41}"/>
              </a:ext>
            </a:extLst>
          </p:cNvPr>
          <p:cNvSpPr>
            <a:spLocks noGrp="1"/>
          </p:cNvSpPr>
          <p:nvPr>
            <p:ph type="title"/>
          </p:nvPr>
        </p:nvSpPr>
        <p:spPr/>
        <p:txBody>
          <a:bodyPr/>
          <a:lstStyle/>
          <a:p>
            <a:r>
              <a:rPr lang="en-US" dirty="0"/>
              <a:t>Point five</a:t>
            </a:r>
          </a:p>
        </p:txBody>
      </p:sp>
      <p:sp>
        <p:nvSpPr>
          <p:cNvPr id="3" name="Content Placeholder 2">
            <a:extLst>
              <a:ext uri="{FF2B5EF4-FFF2-40B4-BE49-F238E27FC236}">
                <a16:creationId xmlns:a16="http://schemas.microsoft.com/office/drawing/2014/main" id="{B2EE7907-FBD2-464E-AD58-AEFBE0B4EAAB}"/>
              </a:ext>
            </a:extLst>
          </p:cNvPr>
          <p:cNvSpPr>
            <a:spLocks noGrp="1"/>
          </p:cNvSpPr>
          <p:nvPr>
            <p:ph idx="1"/>
          </p:nvPr>
        </p:nvSpPr>
        <p:spPr/>
        <p:txBody>
          <a:bodyPr>
            <a:normAutofit/>
          </a:bodyPr>
          <a:lstStyle/>
          <a:p>
            <a:pPr marL="0" indent="0" algn="ctr">
              <a:buNone/>
            </a:pPr>
            <a:r>
              <a:rPr lang="en-US" sz="4800" dirty="0"/>
              <a:t>To truly imitate someone you must learn to think like they think.</a:t>
            </a:r>
          </a:p>
        </p:txBody>
      </p:sp>
    </p:spTree>
    <p:extLst>
      <p:ext uri="{BB962C8B-B14F-4D97-AF65-F5344CB8AC3E}">
        <p14:creationId xmlns:p14="http://schemas.microsoft.com/office/powerpoint/2010/main" val="5944211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68833-BC42-44EF-8670-9FDE0AB36CFB}"/>
              </a:ext>
            </a:extLst>
          </p:cNvPr>
          <p:cNvSpPr>
            <a:spLocks noGrp="1"/>
          </p:cNvSpPr>
          <p:nvPr>
            <p:ph type="title"/>
          </p:nvPr>
        </p:nvSpPr>
        <p:spPr/>
        <p:txBody>
          <a:bodyPr/>
          <a:lstStyle/>
          <a:p>
            <a:r>
              <a:rPr lang="en-US" dirty="0"/>
              <a:t>Point five</a:t>
            </a:r>
          </a:p>
        </p:txBody>
      </p:sp>
      <p:sp>
        <p:nvSpPr>
          <p:cNvPr id="3" name="Content Placeholder 2">
            <a:extLst>
              <a:ext uri="{FF2B5EF4-FFF2-40B4-BE49-F238E27FC236}">
                <a16:creationId xmlns:a16="http://schemas.microsoft.com/office/drawing/2014/main" id="{394BF521-A9DD-43AA-82F9-2E4863FF0985}"/>
              </a:ext>
            </a:extLst>
          </p:cNvPr>
          <p:cNvSpPr>
            <a:spLocks noGrp="1"/>
          </p:cNvSpPr>
          <p:nvPr>
            <p:ph idx="1"/>
          </p:nvPr>
        </p:nvSpPr>
        <p:spPr/>
        <p:txBody>
          <a:bodyPr>
            <a:normAutofit/>
          </a:bodyPr>
          <a:lstStyle/>
          <a:p>
            <a:pPr marL="0" indent="0" algn="ctr">
              <a:buNone/>
            </a:pPr>
            <a:r>
              <a:rPr lang="en-US" sz="4800" dirty="0"/>
              <a:t>To be like Christ we must have the same mission as he did.  To seek and save the lost. </a:t>
            </a:r>
          </a:p>
        </p:txBody>
      </p:sp>
    </p:spTree>
    <p:extLst>
      <p:ext uri="{BB962C8B-B14F-4D97-AF65-F5344CB8AC3E}">
        <p14:creationId xmlns:p14="http://schemas.microsoft.com/office/powerpoint/2010/main" val="3596835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5C47D-0ED6-462D-AD04-72A75E90764B}"/>
              </a:ext>
            </a:extLst>
          </p:cNvPr>
          <p:cNvSpPr>
            <a:spLocks noGrp="1"/>
          </p:cNvSpPr>
          <p:nvPr>
            <p:ph type="title"/>
          </p:nvPr>
        </p:nvSpPr>
        <p:spPr/>
        <p:txBody>
          <a:bodyPr/>
          <a:lstStyle/>
          <a:p>
            <a:r>
              <a:rPr lang="en-US" dirty="0"/>
              <a:t>End result</a:t>
            </a:r>
          </a:p>
        </p:txBody>
      </p:sp>
      <p:sp>
        <p:nvSpPr>
          <p:cNvPr id="3" name="Content Placeholder 2">
            <a:extLst>
              <a:ext uri="{FF2B5EF4-FFF2-40B4-BE49-F238E27FC236}">
                <a16:creationId xmlns:a16="http://schemas.microsoft.com/office/drawing/2014/main" id="{13DF265B-C484-4462-96F8-AC93AB8EC7E1}"/>
              </a:ext>
            </a:extLst>
          </p:cNvPr>
          <p:cNvSpPr>
            <a:spLocks noGrp="1"/>
          </p:cNvSpPr>
          <p:nvPr>
            <p:ph idx="1"/>
          </p:nvPr>
        </p:nvSpPr>
        <p:spPr>
          <a:xfrm>
            <a:off x="685801" y="1580225"/>
            <a:ext cx="10131425" cy="5051394"/>
          </a:xfrm>
        </p:spPr>
        <p:txBody>
          <a:bodyPr>
            <a:normAutofit/>
          </a:bodyPr>
          <a:lstStyle/>
          <a:p>
            <a:pPr marL="0" indent="0">
              <a:buNone/>
            </a:pPr>
            <a:r>
              <a:rPr lang="en-US" sz="4400" dirty="0"/>
              <a:t>Once we have learned to imitate Christ we will:</a:t>
            </a:r>
          </a:p>
          <a:p>
            <a:pPr marL="0" indent="0">
              <a:buNone/>
            </a:pPr>
            <a:r>
              <a:rPr lang="en-US" sz="4400" dirty="0"/>
              <a:t>Tell others about him</a:t>
            </a:r>
          </a:p>
          <a:p>
            <a:pPr marL="0" indent="0">
              <a:buNone/>
            </a:pPr>
            <a:r>
              <a:rPr lang="en-US" sz="4400" dirty="0"/>
              <a:t>Introduce others to him</a:t>
            </a:r>
          </a:p>
          <a:p>
            <a:pPr marL="0" indent="0">
              <a:buNone/>
            </a:pPr>
            <a:r>
              <a:rPr lang="en-US" sz="4400" dirty="0"/>
              <a:t>Spend time with others and disciple them.</a:t>
            </a:r>
          </a:p>
          <a:p>
            <a:pPr marL="0" indent="0">
              <a:buNone/>
            </a:pPr>
            <a:endParaRPr lang="en-US" dirty="0"/>
          </a:p>
        </p:txBody>
      </p:sp>
    </p:spTree>
    <p:extLst>
      <p:ext uri="{BB962C8B-B14F-4D97-AF65-F5344CB8AC3E}">
        <p14:creationId xmlns:p14="http://schemas.microsoft.com/office/powerpoint/2010/main" val="1768581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49885-00D1-465A-8603-66EE34E38987}"/>
              </a:ext>
            </a:extLst>
          </p:cNvPr>
          <p:cNvSpPr>
            <a:spLocks noGrp="1"/>
          </p:cNvSpPr>
          <p:nvPr>
            <p:ph type="title"/>
          </p:nvPr>
        </p:nvSpPr>
        <p:spPr/>
        <p:txBody>
          <a:bodyPr/>
          <a:lstStyle/>
          <a:p>
            <a:r>
              <a:rPr lang="en-US" dirty="0"/>
              <a:t>End result</a:t>
            </a:r>
          </a:p>
        </p:txBody>
      </p:sp>
      <p:sp>
        <p:nvSpPr>
          <p:cNvPr id="3" name="Content Placeholder 2">
            <a:extLst>
              <a:ext uri="{FF2B5EF4-FFF2-40B4-BE49-F238E27FC236}">
                <a16:creationId xmlns:a16="http://schemas.microsoft.com/office/drawing/2014/main" id="{C4696704-E90B-4A80-AD80-3305A368B835}"/>
              </a:ext>
            </a:extLst>
          </p:cNvPr>
          <p:cNvSpPr>
            <a:spLocks noGrp="1"/>
          </p:cNvSpPr>
          <p:nvPr>
            <p:ph idx="1"/>
          </p:nvPr>
        </p:nvSpPr>
        <p:spPr/>
        <p:txBody>
          <a:bodyPr>
            <a:normAutofit/>
          </a:bodyPr>
          <a:lstStyle/>
          <a:p>
            <a:pPr marL="0" indent="0">
              <a:buNone/>
            </a:pPr>
            <a:r>
              <a:rPr lang="en-US" sz="4800" dirty="0"/>
              <a:t>We will be Jesus with skin on for people to see. </a:t>
            </a:r>
          </a:p>
        </p:txBody>
      </p:sp>
    </p:spTree>
    <p:extLst>
      <p:ext uri="{BB962C8B-B14F-4D97-AF65-F5344CB8AC3E}">
        <p14:creationId xmlns:p14="http://schemas.microsoft.com/office/powerpoint/2010/main" val="1621123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06989-B699-43A9-A61E-96A08A84FAEA}"/>
              </a:ext>
            </a:extLst>
          </p:cNvPr>
          <p:cNvSpPr>
            <a:spLocks noGrp="1"/>
          </p:cNvSpPr>
          <p:nvPr>
            <p:ph type="title"/>
          </p:nvPr>
        </p:nvSpPr>
        <p:spPr>
          <a:xfrm>
            <a:off x="685801" y="75460"/>
            <a:ext cx="10131425" cy="1087515"/>
          </a:xfrm>
        </p:spPr>
        <p:txBody>
          <a:bodyPr/>
          <a:lstStyle/>
          <a:p>
            <a:r>
              <a:rPr lang="en-US" dirty="0"/>
              <a:t>HOW TO IMPERSONATE SOMEONE</a:t>
            </a:r>
          </a:p>
        </p:txBody>
      </p:sp>
      <p:sp>
        <p:nvSpPr>
          <p:cNvPr id="3" name="Content Placeholder 2">
            <a:extLst>
              <a:ext uri="{FF2B5EF4-FFF2-40B4-BE49-F238E27FC236}">
                <a16:creationId xmlns:a16="http://schemas.microsoft.com/office/drawing/2014/main" id="{5A15C8E8-5B6D-4704-AE38-8E4A22EE9EBA}"/>
              </a:ext>
            </a:extLst>
          </p:cNvPr>
          <p:cNvSpPr>
            <a:spLocks noGrp="1"/>
          </p:cNvSpPr>
          <p:nvPr>
            <p:ph idx="1"/>
          </p:nvPr>
        </p:nvSpPr>
        <p:spPr>
          <a:xfrm>
            <a:off x="685801" y="1162975"/>
            <a:ext cx="10131425" cy="6551720"/>
          </a:xfrm>
        </p:spPr>
        <p:txBody>
          <a:bodyPr>
            <a:normAutofit/>
          </a:bodyPr>
          <a:lstStyle/>
          <a:p>
            <a:pPr marL="0" indent="0">
              <a:buNone/>
            </a:pPr>
            <a:r>
              <a:rPr lang="en-US" sz="4400" dirty="0"/>
              <a:t>Impersonate how they talk by mimicking vowels.</a:t>
            </a:r>
          </a:p>
          <a:p>
            <a:pPr marL="0" indent="0">
              <a:buNone/>
            </a:pPr>
            <a:r>
              <a:rPr lang="en-US" sz="4400" dirty="0"/>
              <a:t>Drop syllables and words like your subject does.</a:t>
            </a:r>
          </a:p>
          <a:p>
            <a:pPr marL="0" indent="0">
              <a:buNone/>
            </a:pPr>
            <a:r>
              <a:rPr lang="en-US" sz="4400" dirty="0"/>
              <a:t>Find the correct pitch for the voice.</a:t>
            </a:r>
          </a:p>
          <a:p>
            <a:pPr marL="0" indent="0">
              <a:buNone/>
            </a:pPr>
            <a:r>
              <a:rPr lang="en-US" sz="4400" dirty="0"/>
              <a:t>Repeat the persons most famous words and phrases.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06116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A0A23E-73BB-4F0E-92A6-428C78EB2C05}"/>
              </a:ext>
            </a:extLst>
          </p:cNvPr>
          <p:cNvSpPr>
            <a:spLocks noGrp="1"/>
          </p:cNvSpPr>
          <p:nvPr>
            <p:ph type="title"/>
          </p:nvPr>
        </p:nvSpPr>
        <p:spPr>
          <a:xfrm>
            <a:off x="685801" y="97655"/>
            <a:ext cx="10131425" cy="1074198"/>
          </a:xfrm>
        </p:spPr>
        <p:txBody>
          <a:bodyPr/>
          <a:lstStyle/>
          <a:p>
            <a:r>
              <a:rPr lang="en-US" dirty="0"/>
              <a:t>How to impersonate someone</a:t>
            </a:r>
          </a:p>
        </p:txBody>
      </p:sp>
      <p:sp>
        <p:nvSpPr>
          <p:cNvPr id="3" name="Content Placeholder 2">
            <a:extLst>
              <a:ext uri="{FF2B5EF4-FFF2-40B4-BE49-F238E27FC236}">
                <a16:creationId xmlns:a16="http://schemas.microsoft.com/office/drawing/2014/main" id="{91475DA3-3FC3-4FEC-8399-E114A417DBBE}"/>
              </a:ext>
            </a:extLst>
          </p:cNvPr>
          <p:cNvSpPr>
            <a:spLocks noGrp="1"/>
          </p:cNvSpPr>
          <p:nvPr>
            <p:ph idx="1"/>
          </p:nvPr>
        </p:nvSpPr>
        <p:spPr>
          <a:xfrm>
            <a:off x="685801" y="1562471"/>
            <a:ext cx="10131425" cy="5295530"/>
          </a:xfrm>
        </p:spPr>
        <p:txBody>
          <a:bodyPr>
            <a:normAutofit/>
          </a:bodyPr>
          <a:lstStyle/>
          <a:p>
            <a:pPr marL="0" indent="0">
              <a:buNone/>
            </a:pPr>
            <a:r>
              <a:rPr lang="en-US" sz="4400" dirty="0"/>
              <a:t>Mimic speech patterns. Does the person rush out his words or talk slow and deliberate.</a:t>
            </a:r>
          </a:p>
          <a:p>
            <a:pPr marL="0" indent="0">
              <a:buNone/>
            </a:pPr>
            <a:r>
              <a:rPr lang="en-US" sz="4400" dirty="0"/>
              <a:t>Exaggerate general body language.</a:t>
            </a:r>
          </a:p>
          <a:p>
            <a:pPr marL="0" indent="0">
              <a:buNone/>
            </a:pPr>
            <a:r>
              <a:rPr lang="en-US" sz="4400" dirty="0"/>
              <a:t>Watch a persons hands while the talk using them to capture their speaking habits.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12658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EC262-71EA-4EB4-8B14-CBC9062FCD44}"/>
              </a:ext>
            </a:extLst>
          </p:cNvPr>
          <p:cNvSpPr>
            <a:spLocks noGrp="1"/>
          </p:cNvSpPr>
          <p:nvPr>
            <p:ph type="title"/>
          </p:nvPr>
        </p:nvSpPr>
        <p:spPr>
          <a:xfrm>
            <a:off x="685801" y="1"/>
            <a:ext cx="10131425" cy="1340528"/>
          </a:xfrm>
        </p:spPr>
        <p:txBody>
          <a:bodyPr/>
          <a:lstStyle/>
          <a:p>
            <a:r>
              <a:rPr lang="en-US" dirty="0"/>
              <a:t>How to impersonate someone</a:t>
            </a:r>
          </a:p>
        </p:txBody>
      </p:sp>
      <p:sp>
        <p:nvSpPr>
          <p:cNvPr id="3" name="Content Placeholder 2">
            <a:extLst>
              <a:ext uri="{FF2B5EF4-FFF2-40B4-BE49-F238E27FC236}">
                <a16:creationId xmlns:a16="http://schemas.microsoft.com/office/drawing/2014/main" id="{BA0A1F7E-B0A7-4B9A-A9F7-FD7E8BB359F8}"/>
              </a:ext>
            </a:extLst>
          </p:cNvPr>
          <p:cNvSpPr>
            <a:spLocks noGrp="1"/>
          </p:cNvSpPr>
          <p:nvPr>
            <p:ph idx="1"/>
          </p:nvPr>
        </p:nvSpPr>
        <p:spPr>
          <a:xfrm>
            <a:off x="685801" y="1278384"/>
            <a:ext cx="10131425" cy="5579616"/>
          </a:xfrm>
        </p:spPr>
        <p:txBody>
          <a:bodyPr>
            <a:normAutofit/>
          </a:bodyPr>
          <a:lstStyle/>
          <a:p>
            <a:pPr marL="0" indent="0">
              <a:buNone/>
            </a:pPr>
            <a:r>
              <a:rPr lang="en-US" sz="4400" dirty="0"/>
              <a:t>Look for facial tics and common expressions.</a:t>
            </a:r>
          </a:p>
          <a:p>
            <a:pPr marL="0" indent="0">
              <a:buNone/>
            </a:pPr>
            <a:r>
              <a:rPr lang="en-US" sz="4400" dirty="0"/>
              <a:t>Think about a strong unique prop a person might have.</a:t>
            </a:r>
          </a:p>
          <a:p>
            <a:pPr marL="0" indent="0">
              <a:buNone/>
            </a:pPr>
            <a:r>
              <a:rPr lang="en-US" sz="4400" dirty="0"/>
              <a:t>Practice in front of a mirror</a:t>
            </a:r>
          </a:p>
          <a:p>
            <a:pPr marL="0" indent="0">
              <a:buNone/>
            </a:pPr>
            <a:r>
              <a:rPr lang="en-US" sz="4400" dirty="0"/>
              <a:t>Record yourself and listen back to perfect your voice.</a:t>
            </a:r>
          </a:p>
          <a:p>
            <a:pPr marL="0" indent="0">
              <a:buNone/>
            </a:pPr>
            <a:endParaRPr lang="en-US" dirty="0"/>
          </a:p>
        </p:txBody>
      </p:sp>
    </p:spTree>
    <p:extLst>
      <p:ext uri="{BB962C8B-B14F-4D97-AF65-F5344CB8AC3E}">
        <p14:creationId xmlns:p14="http://schemas.microsoft.com/office/powerpoint/2010/main" val="1357663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242D8-F288-48B5-B0B4-3ABEE3491DDA}"/>
              </a:ext>
            </a:extLst>
          </p:cNvPr>
          <p:cNvSpPr>
            <a:spLocks noGrp="1"/>
          </p:cNvSpPr>
          <p:nvPr>
            <p:ph type="title"/>
          </p:nvPr>
        </p:nvSpPr>
        <p:spPr/>
        <p:txBody>
          <a:bodyPr/>
          <a:lstStyle/>
          <a:p>
            <a:r>
              <a:rPr lang="en-US" dirty="0"/>
              <a:t>Ephesians 5:1 NLT</a:t>
            </a:r>
          </a:p>
        </p:txBody>
      </p:sp>
      <p:sp>
        <p:nvSpPr>
          <p:cNvPr id="3" name="Content Placeholder 2">
            <a:extLst>
              <a:ext uri="{FF2B5EF4-FFF2-40B4-BE49-F238E27FC236}">
                <a16:creationId xmlns:a16="http://schemas.microsoft.com/office/drawing/2014/main" id="{2AAA574D-701A-483B-8369-64B93795ADA2}"/>
              </a:ext>
            </a:extLst>
          </p:cNvPr>
          <p:cNvSpPr>
            <a:spLocks noGrp="1"/>
          </p:cNvSpPr>
          <p:nvPr>
            <p:ph idx="1"/>
          </p:nvPr>
        </p:nvSpPr>
        <p:spPr/>
        <p:txBody>
          <a:bodyPr>
            <a:normAutofit/>
          </a:bodyPr>
          <a:lstStyle/>
          <a:p>
            <a:pPr marL="0" indent="0">
              <a:buNone/>
            </a:pPr>
            <a:r>
              <a:rPr lang="en-US" sz="4800" dirty="0"/>
              <a:t>Imitate God, therefore, in everything you do, because you are his dear children.  </a:t>
            </a:r>
            <a:endParaRPr lang="en-US" sz="3200" dirty="0"/>
          </a:p>
        </p:txBody>
      </p:sp>
    </p:spTree>
    <p:extLst>
      <p:ext uri="{BB962C8B-B14F-4D97-AF65-F5344CB8AC3E}">
        <p14:creationId xmlns:p14="http://schemas.microsoft.com/office/powerpoint/2010/main" val="711673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E83774-02AF-4A0D-97CB-918453E29146}"/>
              </a:ext>
            </a:extLst>
          </p:cNvPr>
          <p:cNvSpPr>
            <a:spLocks noGrp="1"/>
          </p:cNvSpPr>
          <p:nvPr>
            <p:ph type="title"/>
          </p:nvPr>
        </p:nvSpPr>
        <p:spPr>
          <a:xfrm>
            <a:off x="685801" y="142044"/>
            <a:ext cx="10131425" cy="1225117"/>
          </a:xfrm>
        </p:spPr>
        <p:txBody>
          <a:bodyPr/>
          <a:lstStyle/>
          <a:p>
            <a:r>
              <a:rPr lang="en-US" dirty="0"/>
              <a:t>Romans 10:13-14 NLT</a:t>
            </a:r>
          </a:p>
        </p:txBody>
      </p:sp>
      <p:sp>
        <p:nvSpPr>
          <p:cNvPr id="3" name="Content Placeholder 2">
            <a:extLst>
              <a:ext uri="{FF2B5EF4-FFF2-40B4-BE49-F238E27FC236}">
                <a16:creationId xmlns:a16="http://schemas.microsoft.com/office/drawing/2014/main" id="{8FABA2EA-9D33-45E0-BCE1-4277CA710D56}"/>
              </a:ext>
            </a:extLst>
          </p:cNvPr>
          <p:cNvSpPr>
            <a:spLocks noGrp="1"/>
          </p:cNvSpPr>
          <p:nvPr>
            <p:ph idx="1"/>
          </p:nvPr>
        </p:nvSpPr>
        <p:spPr>
          <a:xfrm>
            <a:off x="685801" y="1367161"/>
            <a:ext cx="10131425" cy="5663954"/>
          </a:xfrm>
        </p:spPr>
        <p:txBody>
          <a:bodyPr>
            <a:normAutofit/>
          </a:bodyPr>
          <a:lstStyle/>
          <a:p>
            <a:pPr marL="0" indent="0">
              <a:buNone/>
            </a:pPr>
            <a:r>
              <a:rPr lang="en-US" sz="4400" dirty="0"/>
              <a:t>For “Everyone who calls on the name of the LORD will be saved.” </a:t>
            </a:r>
          </a:p>
          <a:p>
            <a:pPr marL="0" indent="0">
              <a:buNone/>
            </a:pPr>
            <a:r>
              <a:rPr lang="en-US" sz="4400" dirty="0"/>
              <a:t>But how can they call on him to save them unless they believe in him? And how can they believe in him if they have never heard about him? And how can they hear about him unless someone tells them? </a:t>
            </a:r>
          </a:p>
          <a:p>
            <a:pPr marL="0" indent="0">
              <a:buNone/>
            </a:pPr>
            <a:endParaRPr lang="en-US" dirty="0"/>
          </a:p>
        </p:txBody>
      </p:sp>
    </p:spTree>
    <p:extLst>
      <p:ext uri="{BB962C8B-B14F-4D97-AF65-F5344CB8AC3E}">
        <p14:creationId xmlns:p14="http://schemas.microsoft.com/office/powerpoint/2010/main" val="658775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677FE8-696E-4672-91A5-F6CF837473EE}"/>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B6557D6E-7A74-459B-AE09-BDF4A6CB7F04}"/>
              </a:ext>
            </a:extLst>
          </p:cNvPr>
          <p:cNvSpPr>
            <a:spLocks noGrp="1"/>
          </p:cNvSpPr>
          <p:nvPr>
            <p:ph idx="1"/>
          </p:nvPr>
        </p:nvSpPr>
        <p:spPr/>
        <p:txBody>
          <a:bodyPr>
            <a:normAutofit/>
          </a:bodyPr>
          <a:lstStyle/>
          <a:p>
            <a:pPr marL="0" indent="0" algn="ctr">
              <a:buNone/>
            </a:pPr>
            <a:r>
              <a:rPr lang="en-US" sz="4800" dirty="0"/>
              <a:t>The first step in imitating someone is to hear about them.</a:t>
            </a:r>
          </a:p>
        </p:txBody>
      </p:sp>
    </p:spTree>
    <p:extLst>
      <p:ext uri="{BB962C8B-B14F-4D97-AF65-F5344CB8AC3E}">
        <p14:creationId xmlns:p14="http://schemas.microsoft.com/office/powerpoint/2010/main" val="408879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CD377-6C00-4CB6-BC34-44ED61EA9F03}"/>
              </a:ext>
            </a:extLst>
          </p:cNvPr>
          <p:cNvSpPr>
            <a:spLocks noGrp="1"/>
          </p:cNvSpPr>
          <p:nvPr>
            <p:ph type="title"/>
          </p:nvPr>
        </p:nvSpPr>
        <p:spPr>
          <a:xfrm>
            <a:off x="685801" y="128726"/>
            <a:ext cx="10131425" cy="1194047"/>
          </a:xfrm>
        </p:spPr>
        <p:txBody>
          <a:bodyPr/>
          <a:lstStyle/>
          <a:p>
            <a:r>
              <a:rPr lang="en-US" dirty="0"/>
              <a:t>John 12:17-18</a:t>
            </a:r>
          </a:p>
        </p:txBody>
      </p:sp>
      <p:sp>
        <p:nvSpPr>
          <p:cNvPr id="3" name="Content Placeholder 2">
            <a:extLst>
              <a:ext uri="{FF2B5EF4-FFF2-40B4-BE49-F238E27FC236}">
                <a16:creationId xmlns:a16="http://schemas.microsoft.com/office/drawing/2014/main" id="{C03768A9-88AC-49EE-A5F7-59D2819868F9}"/>
              </a:ext>
            </a:extLst>
          </p:cNvPr>
          <p:cNvSpPr>
            <a:spLocks noGrp="1"/>
          </p:cNvSpPr>
          <p:nvPr>
            <p:ph idx="1"/>
          </p:nvPr>
        </p:nvSpPr>
        <p:spPr>
          <a:xfrm>
            <a:off x="685801" y="1322773"/>
            <a:ext cx="10131425" cy="5805996"/>
          </a:xfrm>
        </p:spPr>
        <p:txBody>
          <a:bodyPr>
            <a:normAutofit/>
          </a:bodyPr>
          <a:lstStyle/>
          <a:p>
            <a:pPr marL="0" indent="0">
              <a:buNone/>
            </a:pPr>
            <a:r>
              <a:rPr lang="en-US" sz="4400" dirty="0"/>
              <a:t>Many in the crowd had seen Jesus call Lazarus from the tomb, raising him from the dead, and they were telling others about it. </a:t>
            </a:r>
          </a:p>
          <a:p>
            <a:pPr marL="0" indent="0">
              <a:buNone/>
            </a:pPr>
            <a:r>
              <a:rPr lang="en-US" sz="4400" dirty="0"/>
              <a:t>That was the reason so many went out to meet him—because they had heard about this miraculous sign. </a:t>
            </a:r>
          </a:p>
          <a:p>
            <a:pPr marL="0" indent="0">
              <a:buNone/>
            </a:pPr>
            <a:endParaRPr lang="en-US" dirty="0"/>
          </a:p>
        </p:txBody>
      </p:sp>
    </p:spTree>
    <p:extLst>
      <p:ext uri="{BB962C8B-B14F-4D97-AF65-F5344CB8AC3E}">
        <p14:creationId xmlns:p14="http://schemas.microsoft.com/office/powerpoint/2010/main" val="1386365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EAAEC-DB72-49A6-944E-D11A58ABE3A7}"/>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284637AF-0A5E-4867-931D-887CB712899B}"/>
              </a:ext>
            </a:extLst>
          </p:cNvPr>
          <p:cNvSpPr>
            <a:spLocks noGrp="1"/>
          </p:cNvSpPr>
          <p:nvPr>
            <p:ph idx="1"/>
          </p:nvPr>
        </p:nvSpPr>
        <p:spPr/>
        <p:txBody>
          <a:bodyPr>
            <a:normAutofit/>
          </a:bodyPr>
          <a:lstStyle/>
          <a:p>
            <a:pPr marL="0" indent="0" algn="ctr">
              <a:buNone/>
            </a:pPr>
            <a:r>
              <a:rPr lang="en-US" sz="4800" dirty="0"/>
              <a:t>The second step in imitating someone is to meet them.</a:t>
            </a:r>
          </a:p>
        </p:txBody>
      </p:sp>
    </p:spTree>
    <p:extLst>
      <p:ext uri="{BB962C8B-B14F-4D97-AF65-F5344CB8AC3E}">
        <p14:creationId xmlns:p14="http://schemas.microsoft.com/office/powerpoint/2010/main" val="17806207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67958BCF2561F4E933D5DE3003915E1" ma:contentTypeVersion="9" ma:contentTypeDescription="Create a new document." ma:contentTypeScope="" ma:versionID="fcd4d223fc7977871c83f1d5c6e2a2d9">
  <xsd:schema xmlns:xsd="http://www.w3.org/2001/XMLSchema" xmlns:xs="http://www.w3.org/2001/XMLSchema" xmlns:p="http://schemas.microsoft.com/office/2006/metadata/properties" xmlns:ns3="f1de84c5-8ec0-4a44-bb5d-ae2076cefafc" targetNamespace="http://schemas.microsoft.com/office/2006/metadata/properties" ma:root="true" ma:fieldsID="222fe502d271eaca68ddb494e4fd7b3d" ns3:_="">
    <xsd:import namespace="f1de84c5-8ec0-4a44-bb5d-ae2076cefaf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de84c5-8ec0-4a44-bb5d-ae2076cefaf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0A59D99-8206-4046-8FA0-42E2E1D5AE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de84c5-8ec0-4a44-bb5d-ae2076cefa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8651A31-8E77-4B71-A9C1-BBB383B4263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C51E00E-8B56-4F05-89F2-C68820B5AB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TM03457452[[fn=Celestial]]</Template>
  <TotalTime>396</TotalTime>
  <Words>546</Words>
  <Application>Microsoft Office PowerPoint</Application>
  <PresentationFormat>Widescreen</PresentationFormat>
  <Paragraphs>53</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Celestial</vt:lpstr>
      <vt:lpstr>impersonation</vt:lpstr>
      <vt:lpstr>HOW TO IMPERSONATE SOMEONE</vt:lpstr>
      <vt:lpstr>How to impersonate someone</vt:lpstr>
      <vt:lpstr>How to impersonate someone</vt:lpstr>
      <vt:lpstr>Ephesians 5:1 NLT</vt:lpstr>
      <vt:lpstr>Romans 10:13-14 NLT</vt:lpstr>
      <vt:lpstr>Point one</vt:lpstr>
      <vt:lpstr>John 12:17-18</vt:lpstr>
      <vt:lpstr>Point two</vt:lpstr>
      <vt:lpstr>Acts 2:42</vt:lpstr>
      <vt:lpstr>Point three</vt:lpstr>
      <vt:lpstr>1 John 3:18-19</vt:lpstr>
      <vt:lpstr>Point four</vt:lpstr>
      <vt:lpstr>1 Corinthians 2:16</vt:lpstr>
      <vt:lpstr>Definition</vt:lpstr>
      <vt:lpstr>Point five</vt:lpstr>
      <vt:lpstr>Point five</vt:lpstr>
      <vt:lpstr>End result</vt:lpstr>
      <vt:lpstr>End result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could possibly go wrong?</dc:title>
  <dc:creator>Cynthia Thomas</dc:creator>
  <cp:lastModifiedBy>Webmaster VCAG</cp:lastModifiedBy>
  <cp:revision>20</cp:revision>
  <dcterms:created xsi:type="dcterms:W3CDTF">2020-03-29T19:01:00Z</dcterms:created>
  <dcterms:modified xsi:type="dcterms:W3CDTF">2020-05-07T15:54:52Z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0x010100967958BCF2561F4E933D5DE3003915E1</vt:lpwstr>
  </property>
</Properties>
</file>