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344" r:id="rId3"/>
    <p:sldId id="349" r:id="rId4"/>
    <p:sldId id="360" r:id="rId5"/>
    <p:sldId id="345" r:id="rId6"/>
    <p:sldId id="363" r:id="rId7"/>
    <p:sldId id="362" r:id="rId8"/>
    <p:sldId id="364" r:id="rId9"/>
    <p:sldId id="332" r:id="rId10"/>
    <p:sldId id="351" r:id="rId11"/>
    <p:sldId id="357" r:id="rId12"/>
    <p:sldId id="366" r:id="rId13"/>
    <p:sldId id="367" r:id="rId14"/>
    <p:sldId id="340" r:id="rId15"/>
    <p:sldId id="352" r:id="rId16"/>
    <p:sldId id="365" r:id="rId17"/>
    <p:sldId id="31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13" autoAdjust="0"/>
  </p:normalViewPr>
  <p:slideViewPr>
    <p:cSldViewPr>
      <p:cViewPr varScale="1">
        <p:scale>
          <a:sx n="85" d="100"/>
          <a:sy n="85" d="100"/>
        </p:scale>
        <p:origin x="1554" y="84"/>
      </p:cViewPr>
      <p:guideLst>
        <p:guide orient="horz" pos="2160"/>
        <p:guide pos="2880"/>
      </p:guideLst>
    </p:cSldViewPr>
  </p:slideViewPr>
  <p:notesTextViewPr>
    <p:cViewPr>
      <p:scale>
        <a:sx n="1" d="1"/>
        <a:sy n="1" d="1"/>
      </p:scale>
      <p:origin x="0" y="0"/>
    </p:cViewPr>
  </p:notesTextViewPr>
  <p:sorterViewPr>
    <p:cViewPr>
      <p:scale>
        <a:sx n="100" d="100"/>
        <a:sy n="100" d="100"/>
      </p:scale>
      <p:origin x="0" y="55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83429A87-762A-4A9D-A0D5-D328AE974A2C}" type="datetimeFigureOut">
              <a:rPr lang="en-US" smtClean="0"/>
              <a:t>05/07/2020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CAD0BBE-173F-4110-BA47-B011615A7FA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3429A87-762A-4A9D-A0D5-D328AE974A2C}" type="datetimeFigureOut">
              <a:rPr lang="en-US" smtClean="0"/>
              <a:t>05/07/2020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D0BBE-173F-4110-BA47-B011615A7FA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3429A87-762A-4A9D-A0D5-D328AE974A2C}" type="datetimeFigureOut">
              <a:rPr lang="en-US" smtClean="0"/>
              <a:t>05/07/2020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D0BBE-173F-4110-BA47-B011615A7F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3429A87-762A-4A9D-A0D5-D328AE974A2C}" type="datetimeFigureOut">
              <a:rPr lang="en-US" smtClean="0"/>
              <a:t>05/07/2020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D0BBE-173F-4110-BA47-B011615A7FA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3429A87-762A-4A9D-A0D5-D328AE974A2C}" type="datetimeFigureOut">
              <a:rPr lang="en-US" smtClean="0"/>
              <a:t>05/07/2020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D0BBE-173F-4110-BA47-B011615A7FA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3429A87-762A-4A9D-A0D5-D328AE974A2C}" type="datetimeFigureOut">
              <a:rPr lang="en-US" smtClean="0"/>
              <a:t>05/07/2020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AD0BBE-173F-4110-BA47-B011615A7FA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3429A87-762A-4A9D-A0D5-D328AE974A2C}" type="datetimeFigureOut">
              <a:rPr lang="en-US" smtClean="0"/>
              <a:t>05/07/2020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AD0BBE-173F-4110-BA47-B011615A7FA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83429A87-762A-4A9D-A0D5-D328AE974A2C}" type="datetimeFigureOut">
              <a:rPr lang="en-US" smtClean="0"/>
              <a:t>05/07/2020</a:t>
            </a:fld>
            <a:endParaRPr lang="en-US"/>
          </a:p>
        </p:txBody>
      </p:sp>
      <p:sp>
        <p:nvSpPr>
          <p:cNvPr id="8" name="Slide Number Placeholder 7"/>
          <p:cNvSpPr>
            <a:spLocks noGrp="1"/>
          </p:cNvSpPr>
          <p:nvPr>
            <p:ph type="sldNum" sz="quarter" idx="11"/>
          </p:nvPr>
        </p:nvSpPr>
        <p:spPr/>
        <p:txBody>
          <a:bodyPr/>
          <a:lstStyle/>
          <a:p>
            <a:fld id="{3CAD0BBE-173F-4110-BA47-B011615A7FA7}"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429A87-762A-4A9D-A0D5-D328AE974A2C}" type="datetimeFigureOut">
              <a:rPr lang="en-US" smtClean="0"/>
              <a:t>05/07/2020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AD0BBE-173F-4110-BA47-B011615A7FA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3429A87-762A-4A9D-A0D5-D328AE974A2C}" type="datetimeFigureOut">
              <a:rPr lang="en-US" smtClean="0"/>
              <a:t>05/07/2020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3CAD0BBE-173F-4110-BA47-B011615A7FA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83429A87-762A-4A9D-A0D5-D328AE974A2C}" type="datetimeFigureOut">
              <a:rPr lang="en-US" smtClean="0"/>
              <a:t>05/07/2020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AD0BBE-173F-4110-BA47-B011615A7FA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83429A87-762A-4A9D-A0D5-D328AE974A2C}" type="datetimeFigureOut">
              <a:rPr lang="en-US" smtClean="0"/>
              <a:t>05/07/2020</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CAD0BBE-173F-4110-BA47-B011615A7FA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36537"/>
            <a:ext cx="9144000" cy="4525963"/>
          </a:xfrm>
        </p:spPr>
        <p:txBody>
          <a:bodyPr>
            <a:normAutofit/>
          </a:bodyPr>
          <a:lstStyle/>
          <a:p>
            <a:pPr marL="0" indent="0" algn="ctr">
              <a:buNone/>
            </a:pPr>
            <a:r>
              <a:rPr lang="en-US" sz="7200" b="1" dirty="0"/>
              <a:t>RESIST LIKE JESUS</a:t>
            </a:r>
          </a:p>
          <a:p>
            <a:pPr marL="0" indent="0" algn="ctr">
              <a:buNone/>
            </a:pPr>
            <a:endParaRPr lang="en-US" sz="2600" b="1" dirty="0"/>
          </a:p>
          <a:p>
            <a:pPr marL="0" indent="0" algn="ctr">
              <a:buNone/>
            </a:pPr>
            <a:endParaRPr lang="en-US" sz="2600" b="1" dirty="0"/>
          </a:p>
          <a:p>
            <a:pPr marL="0" indent="0" algn="ctr">
              <a:buNone/>
            </a:pPr>
            <a:endParaRPr lang="en-US" sz="4000" b="1" dirty="0"/>
          </a:p>
          <a:p>
            <a:pPr marL="0" indent="0" algn="ctr">
              <a:buNone/>
            </a:pPr>
            <a:endParaRPr lang="en-US" sz="4000" b="1" dirty="0"/>
          </a:p>
          <a:p>
            <a:pPr marL="0" indent="0" algn="ctr">
              <a:buNone/>
            </a:pPr>
            <a:r>
              <a:rPr lang="en-US" sz="2600" b="1" dirty="0"/>
              <a:t> </a:t>
            </a:r>
            <a:endParaRPr lang="en-US" sz="2600" dirty="0"/>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10134600"/>
            <a:ext cx="3449224"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img" descr="https://catholicexchange.com/wp-content/uploads/2016/10/F%C3%A9lix_Joseph_Barrias_-_The_Temptation_of_Christ_by_the_Devil_-_Google_Art_Projec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600200"/>
            <a:ext cx="4191000" cy="5083629"/>
          </a:xfrm>
          <a:prstGeom prst="rect">
            <a:avLst/>
          </a:prstGeom>
          <a:noFill/>
          <a:ln>
            <a:noFill/>
          </a:ln>
        </p:spPr>
      </p:pic>
    </p:spTree>
    <p:extLst>
      <p:ext uri="{BB962C8B-B14F-4D97-AF65-F5344CB8AC3E}">
        <p14:creationId xmlns:p14="http://schemas.microsoft.com/office/powerpoint/2010/main" val="1493781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609600"/>
            <a:ext cx="48006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1042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Put another way….</a:t>
            </a:r>
          </a:p>
        </p:txBody>
      </p:sp>
      <p:sp>
        <p:nvSpPr>
          <p:cNvPr id="3" name="Content Placeholder 2"/>
          <p:cNvSpPr>
            <a:spLocks noGrp="1"/>
          </p:cNvSpPr>
          <p:nvPr>
            <p:ph idx="1"/>
          </p:nvPr>
        </p:nvSpPr>
        <p:spPr>
          <a:xfrm>
            <a:off x="457200" y="1600200"/>
            <a:ext cx="7924800" cy="4525963"/>
          </a:xfrm>
        </p:spPr>
        <p:txBody>
          <a:bodyPr/>
          <a:lstStyle/>
          <a:p>
            <a:pPr marL="36576" indent="0">
              <a:buNone/>
            </a:pPr>
            <a:endParaRPr lang="en-US" b="1" dirty="0"/>
          </a:p>
          <a:p>
            <a:pPr marL="36576" indent="0">
              <a:buNone/>
            </a:pPr>
            <a:r>
              <a:rPr lang="en-US" sz="4000" b="1" dirty="0"/>
              <a:t>The devil appears to be sharp, intelligent, and hip, but the devil is a liar, a hypocrite, and a deceiver.  That’s his character, not his appearance.</a:t>
            </a:r>
          </a:p>
        </p:txBody>
      </p:sp>
    </p:spTree>
    <p:extLst>
      <p:ext uri="{BB962C8B-B14F-4D97-AF65-F5344CB8AC3E}">
        <p14:creationId xmlns:p14="http://schemas.microsoft.com/office/powerpoint/2010/main" val="3359955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Has the devil lied to you?</a:t>
            </a:r>
          </a:p>
        </p:txBody>
      </p:sp>
      <p:sp>
        <p:nvSpPr>
          <p:cNvPr id="3" name="Content Placeholder 2"/>
          <p:cNvSpPr>
            <a:spLocks noGrp="1"/>
          </p:cNvSpPr>
          <p:nvPr>
            <p:ph idx="1"/>
          </p:nvPr>
        </p:nvSpPr>
        <p:spPr>
          <a:xfrm>
            <a:off x="457200" y="1600200"/>
            <a:ext cx="7924800" cy="4525963"/>
          </a:xfrm>
        </p:spPr>
        <p:txBody>
          <a:bodyPr>
            <a:normAutofit lnSpcReduction="10000"/>
          </a:bodyPr>
          <a:lstStyle/>
          <a:p>
            <a:pPr marL="36576" indent="0">
              <a:buNone/>
            </a:pPr>
            <a:endParaRPr lang="en-US" b="1" dirty="0"/>
          </a:p>
          <a:p>
            <a:pPr marL="36576" indent="0">
              <a:buNone/>
            </a:pPr>
            <a:r>
              <a:rPr lang="en-US" sz="4000" b="1" dirty="0"/>
              <a:t>“You can’t do that.”</a:t>
            </a:r>
          </a:p>
          <a:p>
            <a:pPr marL="36576" indent="0">
              <a:buNone/>
            </a:pPr>
            <a:r>
              <a:rPr lang="en-US" sz="4000" b="1" dirty="0"/>
              <a:t>“You’ll never go anywhere.”  “You’ll never get any better.”</a:t>
            </a:r>
          </a:p>
          <a:p>
            <a:pPr marL="36576" indent="0">
              <a:buNone/>
            </a:pPr>
            <a:r>
              <a:rPr lang="en-US" sz="4000" b="1" dirty="0"/>
              <a:t>“You’re father was that way.”</a:t>
            </a:r>
          </a:p>
          <a:p>
            <a:pPr marL="36576" indent="0">
              <a:buNone/>
            </a:pPr>
            <a:r>
              <a:rPr lang="en-US" sz="4000" b="1" dirty="0"/>
              <a:t>“You don’t have what it takes.”</a:t>
            </a:r>
          </a:p>
          <a:p>
            <a:pPr marL="36576" indent="0">
              <a:buNone/>
            </a:pPr>
            <a:r>
              <a:rPr lang="en-US" sz="4000" b="1" dirty="0"/>
              <a:t>“People don’t </a:t>
            </a:r>
            <a:r>
              <a:rPr lang="en-US" sz="4000" b="1"/>
              <a:t>like you.”</a:t>
            </a:r>
            <a:endParaRPr lang="en-US" sz="4000" b="1" dirty="0"/>
          </a:p>
        </p:txBody>
      </p:sp>
    </p:spTree>
    <p:extLst>
      <p:ext uri="{BB962C8B-B14F-4D97-AF65-F5344CB8AC3E}">
        <p14:creationId xmlns:p14="http://schemas.microsoft.com/office/powerpoint/2010/main" val="4064885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Has the devil lied to you?</a:t>
            </a:r>
          </a:p>
        </p:txBody>
      </p:sp>
      <p:sp>
        <p:nvSpPr>
          <p:cNvPr id="3" name="Content Placeholder 2"/>
          <p:cNvSpPr>
            <a:spLocks noGrp="1"/>
          </p:cNvSpPr>
          <p:nvPr>
            <p:ph idx="1"/>
          </p:nvPr>
        </p:nvSpPr>
        <p:spPr>
          <a:xfrm>
            <a:off x="457200" y="1600200"/>
            <a:ext cx="7924800" cy="4525963"/>
          </a:xfrm>
        </p:spPr>
        <p:txBody>
          <a:bodyPr>
            <a:normAutofit/>
          </a:bodyPr>
          <a:lstStyle/>
          <a:p>
            <a:pPr marL="36576" indent="0">
              <a:buNone/>
            </a:pPr>
            <a:endParaRPr lang="en-US" b="1" dirty="0"/>
          </a:p>
          <a:p>
            <a:pPr marL="36576" indent="0">
              <a:buNone/>
            </a:pPr>
            <a:r>
              <a:rPr lang="en-US" sz="4000" b="1" dirty="0"/>
              <a:t>“You’re too old.”</a:t>
            </a:r>
          </a:p>
          <a:p>
            <a:pPr marL="36576" indent="0">
              <a:buNone/>
            </a:pPr>
            <a:r>
              <a:rPr lang="en-US" sz="4000" b="1" dirty="0"/>
              <a:t>“You’re a hypocrite.”</a:t>
            </a:r>
          </a:p>
          <a:p>
            <a:pPr marL="36576" indent="0">
              <a:buNone/>
            </a:pPr>
            <a:r>
              <a:rPr lang="en-US" sz="4000" b="1" dirty="0"/>
              <a:t>“You’re no good.”</a:t>
            </a:r>
          </a:p>
          <a:p>
            <a:pPr marL="36576" indent="0">
              <a:buNone/>
            </a:pPr>
            <a:r>
              <a:rPr lang="en-US" sz="4000" b="1" dirty="0"/>
              <a:t>“God doesn’t love you.”</a:t>
            </a:r>
          </a:p>
          <a:p>
            <a:pPr marL="36576" indent="0">
              <a:buNone/>
            </a:pPr>
            <a:r>
              <a:rPr lang="en-US" sz="4000" b="1" dirty="0"/>
              <a:t>“Nothing special about you.”</a:t>
            </a:r>
          </a:p>
        </p:txBody>
      </p:sp>
    </p:spTree>
    <p:extLst>
      <p:ext uri="{BB962C8B-B14F-4D97-AF65-F5344CB8AC3E}">
        <p14:creationId xmlns:p14="http://schemas.microsoft.com/office/powerpoint/2010/main" val="1937983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John 10:10</a:t>
            </a:r>
          </a:p>
        </p:txBody>
      </p:sp>
      <p:sp>
        <p:nvSpPr>
          <p:cNvPr id="3" name="Content Placeholder 2"/>
          <p:cNvSpPr>
            <a:spLocks noGrp="1"/>
          </p:cNvSpPr>
          <p:nvPr>
            <p:ph idx="1"/>
          </p:nvPr>
        </p:nvSpPr>
        <p:spPr>
          <a:xfrm>
            <a:off x="457200" y="1600200"/>
            <a:ext cx="8382000" cy="4525963"/>
          </a:xfrm>
        </p:spPr>
        <p:txBody>
          <a:bodyPr>
            <a:normAutofit/>
          </a:bodyPr>
          <a:lstStyle/>
          <a:p>
            <a:pPr marL="0" indent="0">
              <a:buNone/>
            </a:pPr>
            <a:endParaRPr lang="en-US" dirty="0"/>
          </a:p>
          <a:p>
            <a:pPr marL="0" indent="0">
              <a:buNone/>
            </a:pPr>
            <a:r>
              <a:rPr lang="en-US" sz="4000" b="1" dirty="0"/>
              <a:t>The thief comes only to steal and kill and destroy. I came that they may have life and have it abundantly.     </a:t>
            </a:r>
            <a:r>
              <a:rPr lang="en-US" sz="3200" b="1" dirty="0"/>
              <a:t>ESV</a:t>
            </a:r>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63076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Ephesians 6:16</a:t>
            </a:r>
          </a:p>
        </p:txBody>
      </p:sp>
      <p:sp>
        <p:nvSpPr>
          <p:cNvPr id="3" name="Content Placeholder 2"/>
          <p:cNvSpPr>
            <a:spLocks noGrp="1"/>
          </p:cNvSpPr>
          <p:nvPr>
            <p:ph idx="1"/>
          </p:nvPr>
        </p:nvSpPr>
        <p:spPr>
          <a:xfrm>
            <a:off x="457200" y="1600200"/>
            <a:ext cx="8382000" cy="4525963"/>
          </a:xfrm>
        </p:spPr>
        <p:txBody>
          <a:bodyPr>
            <a:normAutofit/>
          </a:bodyPr>
          <a:lstStyle/>
          <a:p>
            <a:pPr marL="0" indent="0">
              <a:buNone/>
            </a:pPr>
            <a:endParaRPr lang="en-US" dirty="0"/>
          </a:p>
          <a:p>
            <a:pPr marL="0" indent="0">
              <a:buNone/>
            </a:pPr>
            <a:r>
              <a:rPr lang="en-US" sz="4000" b="1" dirty="0"/>
              <a:t>16  Take up the shield of faith, with which you can extinguish all the flaming darts of the evil one;    </a:t>
            </a:r>
            <a:r>
              <a:rPr lang="en-US" b="1" dirty="0"/>
              <a:t>ESV</a:t>
            </a:r>
          </a:p>
          <a:p>
            <a:pPr marL="0" indent="0">
              <a:buNone/>
            </a:pPr>
            <a:endParaRPr lang="en-US" b="1" dirty="0"/>
          </a:p>
        </p:txBody>
      </p:sp>
    </p:spTree>
    <p:extLst>
      <p:ext uri="{BB962C8B-B14F-4D97-AF65-F5344CB8AC3E}">
        <p14:creationId xmlns:p14="http://schemas.microsoft.com/office/powerpoint/2010/main" val="2586342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The shield of faith</a:t>
            </a:r>
          </a:p>
        </p:txBody>
      </p:sp>
      <p:sp>
        <p:nvSpPr>
          <p:cNvPr id="3" name="Content Placeholder 2"/>
          <p:cNvSpPr>
            <a:spLocks noGrp="1"/>
          </p:cNvSpPr>
          <p:nvPr>
            <p:ph idx="1"/>
          </p:nvPr>
        </p:nvSpPr>
        <p:spPr>
          <a:xfrm>
            <a:off x="152400" y="1600200"/>
            <a:ext cx="8839200" cy="4525963"/>
          </a:xfrm>
        </p:spPr>
        <p:txBody>
          <a:bodyPr>
            <a:normAutofit/>
          </a:bodyPr>
          <a:lstStyle/>
          <a:p>
            <a:pPr marL="0" indent="0">
              <a:buNone/>
            </a:pPr>
            <a:endParaRPr lang="en-US" dirty="0"/>
          </a:p>
          <a:p>
            <a:pPr marL="0" indent="0">
              <a:buNone/>
            </a:pPr>
            <a:r>
              <a:rPr lang="en-US" sz="4000" b="1" dirty="0"/>
              <a:t>Your shield is your faith in God and His promises.  By this you know you are forgiven, accepted, healed, valued, and loved.</a:t>
            </a:r>
          </a:p>
        </p:txBody>
      </p:sp>
    </p:spTree>
    <p:extLst>
      <p:ext uri="{BB962C8B-B14F-4D97-AF65-F5344CB8AC3E}">
        <p14:creationId xmlns:p14="http://schemas.microsoft.com/office/powerpoint/2010/main" val="3381115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467600" cy="1143000"/>
          </a:xfrm>
        </p:spPr>
        <p:txBody>
          <a:bodyPr>
            <a:normAutofit/>
          </a:bodyPr>
          <a:lstStyle/>
          <a:p>
            <a:r>
              <a:rPr lang="en-US" dirty="0"/>
              <a:t>                    Prayer </a:t>
            </a:r>
          </a:p>
        </p:txBody>
      </p:sp>
      <p:sp>
        <p:nvSpPr>
          <p:cNvPr id="3" name="Content Placeholder 2"/>
          <p:cNvSpPr>
            <a:spLocks noGrp="1"/>
          </p:cNvSpPr>
          <p:nvPr>
            <p:ph idx="1"/>
          </p:nvPr>
        </p:nvSpPr>
        <p:spPr>
          <a:xfrm>
            <a:off x="152400" y="1371600"/>
            <a:ext cx="8763000" cy="4525963"/>
          </a:xfrm>
        </p:spPr>
        <p:txBody>
          <a:bodyPr>
            <a:normAutofit fontScale="92500"/>
          </a:bodyPr>
          <a:lstStyle/>
          <a:p>
            <a:pPr marL="0" indent="0">
              <a:buNone/>
            </a:pPr>
            <a:r>
              <a:rPr lang="en-US" sz="3600" b="1" dirty="0"/>
              <a:t>Thank you Lord, that in Christ the devil is defeated, powerless, and without authority.</a:t>
            </a:r>
          </a:p>
          <a:p>
            <a:pPr marL="0" indent="0">
              <a:buNone/>
            </a:pPr>
            <a:r>
              <a:rPr lang="en-US" sz="3600" b="1" dirty="0"/>
              <a:t>We can walk in that victory with full assurance that it is complete and final.  </a:t>
            </a:r>
          </a:p>
          <a:p>
            <a:pPr marL="0" indent="0">
              <a:buNone/>
            </a:pPr>
            <a:r>
              <a:rPr lang="en-US" sz="3600" b="1" dirty="0"/>
              <a:t>Remind me to stand in the full armor of God and stay submitted to God and His word, through Christ our Lord, amen.</a:t>
            </a:r>
          </a:p>
        </p:txBody>
      </p:sp>
    </p:spTree>
    <p:extLst>
      <p:ext uri="{BB962C8B-B14F-4D97-AF65-F5344CB8AC3E}">
        <p14:creationId xmlns:p14="http://schemas.microsoft.com/office/powerpoint/2010/main" val="2724753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Matthew 4:1</a:t>
            </a:r>
          </a:p>
        </p:txBody>
      </p:sp>
      <p:sp>
        <p:nvSpPr>
          <p:cNvPr id="3" name="Content Placeholder 2"/>
          <p:cNvSpPr>
            <a:spLocks noGrp="1"/>
          </p:cNvSpPr>
          <p:nvPr>
            <p:ph idx="1"/>
          </p:nvPr>
        </p:nvSpPr>
        <p:spPr>
          <a:xfrm>
            <a:off x="457200" y="1600200"/>
            <a:ext cx="8382000" cy="4525963"/>
          </a:xfrm>
        </p:spPr>
        <p:txBody>
          <a:bodyPr>
            <a:normAutofit/>
          </a:bodyPr>
          <a:lstStyle/>
          <a:p>
            <a:pPr marL="0" indent="0">
              <a:buNone/>
            </a:pPr>
            <a:endParaRPr lang="en-US" b="1" dirty="0"/>
          </a:p>
          <a:p>
            <a:pPr marL="0" indent="0">
              <a:buNone/>
            </a:pPr>
            <a:r>
              <a:rPr lang="en-US" sz="4000" b="1" dirty="0"/>
              <a:t>Then Jesus was led up by the Spirit into the wilderness to be tempted by the devil.</a:t>
            </a:r>
            <a:r>
              <a:rPr lang="en-US" b="1" dirty="0"/>
              <a:t> ESV</a:t>
            </a:r>
          </a:p>
          <a:p>
            <a:pPr marL="0" indent="0">
              <a:buNone/>
            </a:pPr>
            <a:endParaRPr lang="en-US" b="1" dirty="0"/>
          </a:p>
        </p:txBody>
      </p:sp>
    </p:spTree>
    <p:extLst>
      <p:ext uri="{BB962C8B-B14F-4D97-AF65-F5344CB8AC3E}">
        <p14:creationId xmlns:p14="http://schemas.microsoft.com/office/powerpoint/2010/main" val="3423487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5400" dirty="0" err="1"/>
              <a:t>Diabolos</a:t>
            </a:r>
            <a:endParaRPr lang="en-US" sz="5400" dirty="0"/>
          </a:p>
        </p:txBody>
      </p:sp>
      <p:sp>
        <p:nvSpPr>
          <p:cNvPr id="3" name="Content Placeholder 2"/>
          <p:cNvSpPr>
            <a:spLocks noGrp="1"/>
          </p:cNvSpPr>
          <p:nvPr>
            <p:ph idx="1"/>
          </p:nvPr>
        </p:nvSpPr>
        <p:spPr>
          <a:xfrm>
            <a:off x="457200" y="1600200"/>
            <a:ext cx="8382000" cy="4525963"/>
          </a:xfrm>
        </p:spPr>
        <p:txBody>
          <a:bodyPr>
            <a:normAutofit/>
          </a:bodyPr>
          <a:lstStyle/>
          <a:p>
            <a:pPr marL="0" indent="0">
              <a:buNone/>
            </a:pPr>
            <a:r>
              <a:rPr lang="en-US" sz="4000" b="1" dirty="0"/>
              <a:t>The devil--  Greek--</a:t>
            </a:r>
            <a:r>
              <a:rPr lang="en-US" sz="4000" b="1" dirty="0" err="1"/>
              <a:t>diabolos</a:t>
            </a:r>
            <a:r>
              <a:rPr lang="en-US" sz="4000" b="1" dirty="0"/>
              <a:t>   </a:t>
            </a:r>
          </a:p>
          <a:p>
            <a:pPr marL="0" indent="0">
              <a:buNone/>
            </a:pPr>
            <a:r>
              <a:rPr lang="en-US" sz="4000" b="1" dirty="0"/>
              <a:t>False accuser, faultfinder, prosecutor, slanderer.</a:t>
            </a:r>
          </a:p>
          <a:p>
            <a:pPr marL="0" indent="0">
              <a:buNone/>
            </a:pPr>
            <a:endParaRPr lang="en-US" b="1" dirty="0"/>
          </a:p>
          <a:p>
            <a:pPr marL="0" indent="0">
              <a:buNone/>
            </a:pPr>
            <a:endParaRPr lang="en-US" b="1" dirty="0"/>
          </a:p>
          <a:p>
            <a:pPr marL="0" indent="0">
              <a:buNone/>
            </a:pPr>
            <a:endParaRPr lang="en-US" sz="2800" b="1" dirty="0"/>
          </a:p>
          <a:p>
            <a:pPr marL="0" indent="0">
              <a:buNone/>
            </a:pPr>
            <a:endParaRPr lang="en-US" sz="2800" b="1" dirty="0"/>
          </a:p>
          <a:p>
            <a:pPr marL="0" indent="0">
              <a:buNone/>
            </a:pPr>
            <a:endParaRPr lang="en-US" sz="2800" b="1" dirty="0"/>
          </a:p>
          <a:p>
            <a:pPr marL="0" indent="0">
              <a:buNone/>
            </a:pPr>
            <a:endParaRPr lang="en-US" sz="2800" b="1" dirty="0"/>
          </a:p>
          <a:p>
            <a:pPr marL="0" indent="0">
              <a:buNone/>
            </a:pPr>
            <a:endParaRPr lang="en-US" sz="2800" b="1" dirty="0"/>
          </a:p>
          <a:p>
            <a:pPr marL="0" indent="0">
              <a:buNone/>
            </a:pPr>
            <a:endParaRPr lang="en-US" b="1" dirty="0"/>
          </a:p>
        </p:txBody>
      </p:sp>
    </p:spTree>
    <p:extLst>
      <p:ext uri="{BB962C8B-B14F-4D97-AF65-F5344CB8AC3E}">
        <p14:creationId xmlns:p14="http://schemas.microsoft.com/office/powerpoint/2010/main" val="3067050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Satan</a:t>
            </a:r>
            <a:endParaRPr lang="en-US" sz="5400" dirty="0"/>
          </a:p>
        </p:txBody>
      </p:sp>
      <p:sp>
        <p:nvSpPr>
          <p:cNvPr id="3" name="Content Placeholder 2"/>
          <p:cNvSpPr>
            <a:spLocks noGrp="1"/>
          </p:cNvSpPr>
          <p:nvPr>
            <p:ph idx="1"/>
          </p:nvPr>
        </p:nvSpPr>
        <p:spPr>
          <a:xfrm>
            <a:off x="457200" y="1600200"/>
            <a:ext cx="8382000" cy="4525963"/>
          </a:xfrm>
        </p:spPr>
        <p:txBody>
          <a:bodyPr>
            <a:normAutofit/>
          </a:bodyPr>
          <a:lstStyle/>
          <a:p>
            <a:pPr marL="0" indent="0">
              <a:buNone/>
            </a:pPr>
            <a:endParaRPr lang="en-US" sz="4000" b="1" dirty="0"/>
          </a:p>
          <a:p>
            <a:pPr marL="0" indent="0">
              <a:buNone/>
            </a:pPr>
            <a:r>
              <a:rPr lang="en-US" sz="4000" b="1" dirty="0"/>
              <a:t>HEBREW-- Opponent; especially  Satan, the arch-enemy of good, and life, and truth.</a:t>
            </a:r>
          </a:p>
          <a:p>
            <a:pPr marL="0" indent="0">
              <a:buNone/>
            </a:pPr>
            <a:endParaRPr lang="en-US" sz="4000" b="1" dirty="0"/>
          </a:p>
          <a:p>
            <a:pPr marL="0" indent="0">
              <a:buNone/>
            </a:pPr>
            <a:endParaRPr lang="en-US" sz="4000" b="1" dirty="0"/>
          </a:p>
          <a:p>
            <a:pPr marL="0" indent="0">
              <a:buNone/>
            </a:pPr>
            <a:endParaRPr lang="en-US" b="1" dirty="0"/>
          </a:p>
          <a:p>
            <a:pPr marL="0" indent="0">
              <a:buNone/>
            </a:pPr>
            <a:endParaRPr lang="en-US" b="1" dirty="0"/>
          </a:p>
          <a:p>
            <a:pPr marL="0" indent="0">
              <a:buNone/>
            </a:pPr>
            <a:endParaRPr lang="en-US" sz="2800" b="1" dirty="0"/>
          </a:p>
          <a:p>
            <a:pPr marL="0" indent="0">
              <a:buNone/>
            </a:pPr>
            <a:endParaRPr lang="en-US" sz="2800" b="1" dirty="0"/>
          </a:p>
          <a:p>
            <a:pPr marL="0" indent="0">
              <a:buNone/>
            </a:pPr>
            <a:endParaRPr lang="en-US" sz="2800" b="1" dirty="0"/>
          </a:p>
          <a:p>
            <a:pPr marL="0" indent="0">
              <a:buNone/>
            </a:pPr>
            <a:endParaRPr lang="en-US" sz="2800" b="1" dirty="0"/>
          </a:p>
          <a:p>
            <a:pPr marL="0" indent="0">
              <a:buNone/>
            </a:pPr>
            <a:endParaRPr lang="en-US" sz="2800" b="1" dirty="0"/>
          </a:p>
          <a:p>
            <a:pPr marL="0" indent="0">
              <a:buNone/>
            </a:pPr>
            <a:endParaRPr lang="en-US" b="1" dirty="0"/>
          </a:p>
        </p:txBody>
      </p:sp>
    </p:spTree>
    <p:extLst>
      <p:ext uri="{BB962C8B-B14F-4D97-AF65-F5344CB8AC3E}">
        <p14:creationId xmlns:p14="http://schemas.microsoft.com/office/powerpoint/2010/main" val="2795081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The devil’s strategy</a:t>
            </a:r>
          </a:p>
        </p:txBody>
      </p:sp>
      <p:sp>
        <p:nvSpPr>
          <p:cNvPr id="3" name="Content Placeholder 2"/>
          <p:cNvSpPr>
            <a:spLocks noGrp="1"/>
          </p:cNvSpPr>
          <p:nvPr>
            <p:ph idx="1"/>
          </p:nvPr>
        </p:nvSpPr>
        <p:spPr>
          <a:xfrm>
            <a:off x="457200" y="1600200"/>
            <a:ext cx="8382000" cy="4525963"/>
          </a:xfrm>
        </p:spPr>
        <p:txBody>
          <a:bodyPr>
            <a:normAutofit/>
          </a:bodyPr>
          <a:lstStyle/>
          <a:p>
            <a:pPr marL="0" indent="0">
              <a:buNone/>
            </a:pPr>
            <a:endParaRPr lang="en-US" b="1" dirty="0"/>
          </a:p>
          <a:p>
            <a:pPr marL="0" indent="0">
              <a:buNone/>
            </a:pPr>
            <a:r>
              <a:rPr lang="en-US" sz="4000" b="1" dirty="0"/>
              <a:t>We see throughout scripture that the devil shows up to accuse, condemn, pervert, lie, distort, steal, kill, and destroy.</a:t>
            </a:r>
            <a:endParaRPr lang="en-US" b="1" dirty="0"/>
          </a:p>
          <a:p>
            <a:pPr marL="0" indent="0">
              <a:buNone/>
            </a:pPr>
            <a:endParaRPr lang="en-US" b="1" dirty="0"/>
          </a:p>
        </p:txBody>
      </p:sp>
    </p:spTree>
    <p:extLst>
      <p:ext uri="{BB962C8B-B14F-4D97-AF65-F5344CB8AC3E}">
        <p14:creationId xmlns:p14="http://schemas.microsoft.com/office/powerpoint/2010/main" val="1851559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Matthew 13:38-39</a:t>
            </a:r>
          </a:p>
        </p:txBody>
      </p:sp>
      <p:sp>
        <p:nvSpPr>
          <p:cNvPr id="3" name="Content Placeholder 2"/>
          <p:cNvSpPr>
            <a:spLocks noGrp="1"/>
          </p:cNvSpPr>
          <p:nvPr>
            <p:ph idx="1"/>
          </p:nvPr>
        </p:nvSpPr>
        <p:spPr>
          <a:xfrm>
            <a:off x="457200" y="1600200"/>
            <a:ext cx="8382000" cy="4525963"/>
          </a:xfrm>
        </p:spPr>
        <p:txBody>
          <a:bodyPr>
            <a:normAutofit/>
          </a:bodyPr>
          <a:lstStyle/>
          <a:p>
            <a:pPr marL="0" indent="0">
              <a:buNone/>
            </a:pPr>
            <a:endParaRPr lang="en-US" b="1" dirty="0"/>
          </a:p>
          <a:p>
            <a:pPr marL="0" indent="0">
              <a:buNone/>
            </a:pPr>
            <a:r>
              <a:rPr lang="en-US" sz="4000" b="1" dirty="0"/>
              <a:t>38 The field is the world, and the </a:t>
            </a:r>
            <a:r>
              <a:rPr lang="en-US" sz="4000" b="1" u="sng" dirty="0"/>
              <a:t>good seed</a:t>
            </a:r>
            <a:r>
              <a:rPr lang="en-US" sz="4000" b="1" dirty="0"/>
              <a:t> is the children of the kingdom. The weeds are the sons of the </a:t>
            </a:r>
            <a:r>
              <a:rPr lang="en-US" sz="4000" b="1" u="sng" dirty="0"/>
              <a:t>evil one</a:t>
            </a:r>
            <a:r>
              <a:rPr lang="en-US" sz="4000" b="1" dirty="0"/>
              <a:t>,  39 and the enemy who sowed them is </a:t>
            </a:r>
            <a:r>
              <a:rPr lang="en-US" sz="4000" b="1" u="sng" dirty="0"/>
              <a:t>the devil</a:t>
            </a:r>
            <a:r>
              <a:rPr lang="en-US" sz="4000" b="1" dirty="0"/>
              <a:t>.  </a:t>
            </a:r>
            <a:r>
              <a:rPr lang="en-US" b="1" dirty="0"/>
              <a:t>ESV</a:t>
            </a:r>
          </a:p>
          <a:p>
            <a:pPr marL="0" indent="0">
              <a:buNone/>
            </a:pPr>
            <a:endParaRPr lang="en-US" b="1" dirty="0"/>
          </a:p>
        </p:txBody>
      </p:sp>
    </p:spTree>
    <p:extLst>
      <p:ext uri="{BB962C8B-B14F-4D97-AF65-F5344CB8AC3E}">
        <p14:creationId xmlns:p14="http://schemas.microsoft.com/office/powerpoint/2010/main" val="1423259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Matthew 4:1</a:t>
            </a:r>
          </a:p>
        </p:txBody>
      </p:sp>
      <p:sp>
        <p:nvSpPr>
          <p:cNvPr id="3" name="Content Placeholder 2"/>
          <p:cNvSpPr>
            <a:spLocks noGrp="1"/>
          </p:cNvSpPr>
          <p:nvPr>
            <p:ph idx="1"/>
          </p:nvPr>
        </p:nvSpPr>
        <p:spPr>
          <a:xfrm>
            <a:off x="457200" y="1600200"/>
            <a:ext cx="8382000" cy="4525963"/>
          </a:xfrm>
        </p:spPr>
        <p:txBody>
          <a:bodyPr>
            <a:normAutofit/>
          </a:bodyPr>
          <a:lstStyle/>
          <a:p>
            <a:pPr marL="0" indent="0">
              <a:buNone/>
            </a:pPr>
            <a:endParaRPr lang="en-US" b="1" dirty="0"/>
          </a:p>
          <a:p>
            <a:pPr marL="0" indent="0">
              <a:buNone/>
            </a:pPr>
            <a:r>
              <a:rPr lang="en-US" sz="4000" b="1" dirty="0"/>
              <a:t>Then Jesus was led up by the Spirit into the wilderness to be tempted by the devil.    ESV</a:t>
            </a:r>
          </a:p>
        </p:txBody>
      </p:sp>
    </p:spTree>
    <p:extLst>
      <p:ext uri="{BB962C8B-B14F-4D97-AF65-F5344CB8AC3E}">
        <p14:creationId xmlns:p14="http://schemas.microsoft.com/office/powerpoint/2010/main" val="2536746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John 14:30,31</a:t>
            </a:r>
          </a:p>
        </p:txBody>
      </p:sp>
      <p:sp>
        <p:nvSpPr>
          <p:cNvPr id="3" name="Content Placeholder 2"/>
          <p:cNvSpPr>
            <a:spLocks noGrp="1"/>
          </p:cNvSpPr>
          <p:nvPr>
            <p:ph idx="1"/>
          </p:nvPr>
        </p:nvSpPr>
        <p:spPr>
          <a:xfrm>
            <a:off x="457200" y="1600200"/>
            <a:ext cx="8382000" cy="4525963"/>
          </a:xfrm>
        </p:spPr>
        <p:txBody>
          <a:bodyPr>
            <a:normAutofit/>
          </a:bodyPr>
          <a:lstStyle/>
          <a:p>
            <a:pPr marL="0" indent="0">
              <a:buNone/>
            </a:pPr>
            <a:endParaRPr lang="en-US" b="1" dirty="0"/>
          </a:p>
          <a:p>
            <a:pPr marL="0" indent="0">
              <a:buNone/>
            </a:pPr>
            <a:r>
              <a:rPr lang="en-US" sz="4000" b="1" dirty="0"/>
              <a:t>…for the ruler of this world is coming. He has no claim on me (no place in me),  31 but I do as the Father has commanded me. </a:t>
            </a:r>
            <a:r>
              <a:rPr lang="en-US" sz="3200" b="1" dirty="0"/>
              <a:t>ESV</a:t>
            </a:r>
          </a:p>
        </p:txBody>
      </p:sp>
    </p:spTree>
    <p:extLst>
      <p:ext uri="{BB962C8B-B14F-4D97-AF65-F5344CB8AC3E}">
        <p14:creationId xmlns:p14="http://schemas.microsoft.com/office/powerpoint/2010/main" val="2512957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a:bodyPr>
          <a:lstStyle/>
          <a:p>
            <a:r>
              <a:rPr lang="en-US" dirty="0"/>
              <a:t>              Acts 10:38</a:t>
            </a:r>
          </a:p>
        </p:txBody>
      </p:sp>
      <p:sp>
        <p:nvSpPr>
          <p:cNvPr id="3" name="Content Placeholder 2"/>
          <p:cNvSpPr>
            <a:spLocks noGrp="1"/>
          </p:cNvSpPr>
          <p:nvPr>
            <p:ph idx="1"/>
          </p:nvPr>
        </p:nvSpPr>
        <p:spPr>
          <a:xfrm>
            <a:off x="457200" y="1600200"/>
            <a:ext cx="8382000" cy="4525963"/>
          </a:xfrm>
        </p:spPr>
        <p:txBody>
          <a:bodyPr>
            <a:normAutofit/>
          </a:bodyPr>
          <a:lstStyle/>
          <a:p>
            <a:pPr marL="36576" indent="0">
              <a:buNone/>
            </a:pPr>
            <a:r>
              <a:rPr lang="en-US" b="1" dirty="0"/>
              <a:t> </a:t>
            </a:r>
            <a:r>
              <a:rPr lang="en-US" sz="4000" b="1" dirty="0"/>
              <a:t>…how God anointed Jesus of Nazareth with the Holy Spirit and with power. He went about doing good and healing all who were oppressed by the devil, for God was with him.    </a:t>
            </a:r>
            <a:r>
              <a:rPr lang="en-US" b="1" dirty="0"/>
              <a:t> ESV</a:t>
            </a:r>
          </a:p>
        </p:txBody>
      </p:sp>
    </p:spTree>
    <p:extLst>
      <p:ext uri="{BB962C8B-B14F-4D97-AF65-F5344CB8AC3E}">
        <p14:creationId xmlns:p14="http://schemas.microsoft.com/office/powerpoint/2010/main" val="2169043977"/>
      </p:ext>
    </p:extLst>
  </p:cSld>
  <p:clrMapOvr>
    <a:masterClrMapping/>
  </p:clrMapOvr>
</p:sld>
</file>

<file path=ppt/theme/theme1.xml><?xml version="1.0" encoding="utf-8"?>
<a:theme xmlns:a="http://schemas.openxmlformats.org/drawingml/2006/main" name="Technic">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21276</TotalTime>
  <Words>508</Words>
  <Application>Microsoft Office PowerPoint</Application>
  <PresentationFormat>On-screen Show (4:3)</PresentationFormat>
  <Paragraphs>74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Franklin Gothic Book</vt:lpstr>
      <vt:lpstr>Wingdings 2</vt:lpstr>
      <vt:lpstr>Technic</vt:lpstr>
      <vt:lpstr>PowerPoint Presentation</vt:lpstr>
      <vt:lpstr>              Matthew 4:1</vt:lpstr>
      <vt:lpstr>               Diabolos</vt:lpstr>
      <vt:lpstr>                   Satan</vt:lpstr>
      <vt:lpstr>          The devil’s strategy</vt:lpstr>
      <vt:lpstr>          Matthew 13:38-39</vt:lpstr>
      <vt:lpstr>           Matthew 4:1</vt:lpstr>
      <vt:lpstr>              John 14:30,31</vt:lpstr>
      <vt:lpstr>              Acts 10:38</vt:lpstr>
      <vt:lpstr>          </vt:lpstr>
      <vt:lpstr>          Put another way….</vt:lpstr>
      <vt:lpstr>     Has the devil lied to you?</vt:lpstr>
      <vt:lpstr>     Has the devil lied to you?</vt:lpstr>
      <vt:lpstr>                 John 10:10</vt:lpstr>
      <vt:lpstr>          Ephesians 6:16</vt:lpstr>
      <vt:lpstr>          The shield of faith</vt:lpstr>
      <vt:lpstr>                    Prayer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ENCOURAGEMENT</dc:title>
  <dc:creator>stevo</dc:creator>
  <cp:lastModifiedBy>Webmaster VCAG</cp:lastModifiedBy>
  <cp:revision>193</cp:revision>
  <dcterms:created xsi:type="dcterms:W3CDTF">2019-06-11T20:32:20Z</dcterms:created>
  <dcterms:modified xsi:type="dcterms:W3CDTF">2020-05-07T16:54:07Z</dcterms:modified>
</cp:coreProperties>
</file>