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13"/>
  </p:notes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7444A-D1A1-4853-B881-F8F8A2B672AA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CB90E-A225-4324-8C33-43B9106088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8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CA80-3149-4E77-8A10-61897EDA3B46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711-36CD-49B6-9950-F52DFEABB444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9F87-2F65-4022-A223-5773581A346C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28A6-DFEA-4DEB-902A-5CD45AEC92CE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E4CA-5AE3-4870-BD9C-5EEB663715AB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1FB8-B5F3-49D0-BC3B-869D3A8CDBA7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DFF6-C930-49C8-94FB-8F6FD2363FAD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CD1-1044-4815-9F42-749864AB9AF7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1573-514C-4F42-BCAD-23F0FC3E15F0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C9D3-68C8-4C7B-8900-91931799374E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228F-8597-4214-9AEE-4076FD5CA715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F8CC-B120-4B42-BEE7-63A5350889A2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58E9-5596-48C3-B804-C76A65717270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7C53-E53C-41B3-812A-684A050FC715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1511-E534-4630-A1C6-AD2AF8D54CE5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9630-DBCB-471E-ABE0-D32F6A692637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31A-C749-4F96-9D50-34B67FA138ED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2B52B98-6AEB-475D-82BB-A785B0B1CD52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walk.com/faith/bible-study/3-things-you-never-noticed-in-romans-8-28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4E20B4-B38C-431D-97FB-559753C4C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6074B-C45A-40AF-9F6D-1348D176F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138686"/>
          </a:xfrm>
        </p:spPr>
        <p:txBody>
          <a:bodyPr>
            <a:noAutofit/>
          </a:bodyPr>
          <a:lstStyle/>
          <a:p>
            <a:pPr algn="l"/>
            <a:r>
              <a:rPr lang="en-US" sz="7200" dirty="0"/>
              <a:t>TRUST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3FCE9-28D4-427E-BF96-E6B19E59E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Proverbs 3:5-6</a:t>
            </a:r>
          </a:p>
        </p:txBody>
      </p:sp>
    </p:spTree>
    <p:extLst>
      <p:ext uri="{BB962C8B-B14F-4D97-AF65-F5344CB8AC3E}">
        <p14:creationId xmlns:p14="http://schemas.microsoft.com/office/powerpoint/2010/main" val="40187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732449"/>
            <a:ext cx="4433679" cy="5010257"/>
          </a:xfrm>
        </p:spPr>
        <p:txBody>
          <a:bodyPr anchor="t">
            <a:normAutofit/>
          </a:bodyPr>
          <a:lstStyle/>
          <a:p>
            <a:pPr marL="36900" indent="0">
              <a:spcAft>
                <a:spcPts val="1000"/>
              </a:spcAft>
              <a:buSzPct val="90000"/>
              <a:buNone/>
            </a:pPr>
            <a:r>
              <a:rPr lang="en-US" dirty="0">
                <a:solidFill>
                  <a:srgbClr val="FF0000"/>
                </a:solidFill>
              </a:rPr>
              <a:t>Proverbs 3:5-6</a:t>
            </a:r>
          </a:p>
          <a:p>
            <a:pPr marL="36900" indent="0">
              <a:spcAft>
                <a:spcPts val="1000"/>
              </a:spcAft>
              <a:buSzPct val="90000"/>
              <a:buNone/>
            </a:pPr>
            <a:r>
              <a:rPr lang="en-US" sz="3200" b="1" baseline="30000" dirty="0">
                <a:solidFill>
                  <a:srgbClr val="FF0000"/>
                </a:solidFill>
                <a:effectLst/>
              </a:rPr>
              <a:t>5 </a:t>
            </a:r>
            <a:r>
              <a:rPr lang="en-US" sz="3200" dirty="0">
                <a:solidFill>
                  <a:srgbClr val="FF0000"/>
                </a:solidFill>
                <a:effectLst/>
              </a:rPr>
              <a:t>Trust in the </a:t>
            </a:r>
            <a:r>
              <a:rPr lang="en-US" sz="3200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sz="3200" dirty="0">
                <a:solidFill>
                  <a:srgbClr val="FF0000"/>
                </a:solidFill>
                <a:effectLst/>
              </a:rPr>
              <a:t> with all your heart and lean not on your own understanding;</a:t>
            </a:r>
            <a:br>
              <a:rPr lang="en-US" sz="3200" dirty="0">
                <a:solidFill>
                  <a:srgbClr val="FF0000"/>
                </a:solidFill>
                <a:effectLst/>
              </a:rPr>
            </a:br>
            <a:r>
              <a:rPr lang="en-US" sz="3200" b="1" baseline="30000" dirty="0">
                <a:solidFill>
                  <a:srgbClr val="FF0000"/>
                </a:solidFill>
                <a:effectLst/>
              </a:rPr>
              <a:t>6 </a:t>
            </a:r>
            <a:r>
              <a:rPr lang="en-US" sz="3200" dirty="0">
                <a:solidFill>
                  <a:srgbClr val="FF0000"/>
                </a:solidFill>
                <a:effectLst/>
              </a:rPr>
              <a:t>in all your ways submit to him, and he will make your paths straight.</a:t>
            </a:r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2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732449"/>
            <a:ext cx="4433679" cy="5002306"/>
          </a:xfrm>
        </p:spPr>
        <p:txBody>
          <a:bodyPr anchor="t">
            <a:normAutofit/>
          </a:bodyPr>
          <a:lstStyle/>
          <a:p>
            <a:pPr marL="36900" indent="0">
              <a:spcAft>
                <a:spcPts val="1000"/>
              </a:spcAft>
              <a:buSzPct val="90000"/>
              <a:buNone/>
            </a:pPr>
            <a:r>
              <a:rPr lang="en-US" dirty="0">
                <a:solidFill>
                  <a:srgbClr val="FF0000"/>
                </a:solidFill>
                <a:effectLst/>
              </a:rPr>
              <a:t>Jeremiah 17:9 </a:t>
            </a:r>
          </a:p>
          <a:p>
            <a:pPr marL="36900" indent="0">
              <a:buNone/>
            </a:pPr>
            <a:r>
              <a:rPr lang="en-US" sz="3200" dirty="0">
                <a:solidFill>
                  <a:srgbClr val="FF0000"/>
                </a:solidFill>
                <a:effectLst/>
              </a:rPr>
              <a:t>The heart is deceitful above all things and beyond cure. Who can understand it?</a:t>
            </a:r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0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732449"/>
            <a:ext cx="4433679" cy="4962549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dirty="0">
                <a:solidFill>
                  <a:srgbClr val="FF0000"/>
                </a:solidFill>
                <a:effectLst/>
              </a:rPr>
              <a:t>Numbers 23:19 (NIV) </a:t>
            </a:r>
          </a:p>
          <a:p>
            <a:pPr marL="36900" indent="0">
              <a:buNone/>
            </a:pPr>
            <a:r>
              <a:rPr lang="en-US" sz="3200" b="1" baseline="30000" dirty="0">
                <a:solidFill>
                  <a:srgbClr val="FF0000"/>
                </a:solidFill>
                <a:effectLst/>
              </a:rPr>
              <a:t>19 </a:t>
            </a:r>
            <a:r>
              <a:rPr lang="en-US" sz="3200" dirty="0">
                <a:solidFill>
                  <a:srgbClr val="FF0000"/>
                </a:solidFill>
                <a:effectLst/>
              </a:rPr>
              <a:t>God is not human, that he should lie, not a human being, that he should change his mind. Does he speak and then not act? Does he promise and not fulfill?</a:t>
            </a:r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7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732449"/>
            <a:ext cx="4433679" cy="5010257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dirty="0">
                <a:solidFill>
                  <a:srgbClr val="FF0000"/>
                </a:solidFill>
                <a:effectLst/>
              </a:rPr>
              <a:t>Hebrews 13:8 (NIV)</a:t>
            </a:r>
          </a:p>
          <a:p>
            <a:pPr marL="36900" indent="0">
              <a:buNone/>
            </a:pPr>
            <a:r>
              <a:rPr lang="en-US" sz="3200" b="1" baseline="30000" dirty="0">
                <a:solidFill>
                  <a:srgbClr val="FF0000"/>
                </a:solidFill>
                <a:effectLst/>
              </a:rPr>
              <a:t>8 </a:t>
            </a:r>
            <a:r>
              <a:rPr lang="en-US" sz="3200" dirty="0">
                <a:solidFill>
                  <a:srgbClr val="FF0000"/>
                </a:solidFill>
                <a:effectLst/>
              </a:rPr>
              <a:t>Jesus Christ is the same yesterday and today and forever.</a:t>
            </a:r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7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732449"/>
            <a:ext cx="4433679" cy="4946647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b="1" dirty="0">
                <a:solidFill>
                  <a:srgbClr val="FF0000"/>
                </a:solidFill>
                <a:effectLst/>
              </a:rPr>
              <a:t>Romans 8:28 (ESV)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marL="36900" indent="0">
              <a:buNone/>
            </a:pPr>
            <a:r>
              <a:rPr lang="en-US" sz="3200" dirty="0">
                <a:solidFill>
                  <a:srgbClr val="FF0000"/>
                </a:solidFill>
                <a:effectLst/>
              </a:rPr>
              <a:t>And we know that for those who love God </a:t>
            </a:r>
            <a:r>
              <a:rPr lang="en-US" sz="3200" u="sng" dirty="0">
                <a:solidFill>
                  <a:srgbClr val="FF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things work together for good</a:t>
            </a:r>
            <a:r>
              <a:rPr lang="en-US" sz="3200" dirty="0">
                <a:solidFill>
                  <a:srgbClr val="FF0000"/>
                </a:solidFill>
                <a:effectLst/>
              </a:rPr>
              <a:t>, for those who are called according to his purpose.</a:t>
            </a:r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3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732449"/>
            <a:ext cx="4433679" cy="4978452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b="1" dirty="0">
                <a:solidFill>
                  <a:srgbClr val="FF0000"/>
                </a:solidFill>
                <a:effectLst/>
              </a:rPr>
              <a:t>Psalm 37:5 (ESV)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marL="36900" indent="0">
              <a:buNone/>
            </a:pPr>
            <a:r>
              <a:rPr lang="en-US" sz="3200" dirty="0">
                <a:solidFill>
                  <a:srgbClr val="FF0000"/>
                </a:solidFill>
                <a:effectLst/>
              </a:rPr>
              <a:t>Commit your way to the Lord; trust in him, and he will act.</a:t>
            </a:r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2800" dirty="0"/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1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0000"/>
                </a:solidFill>
              </a:rPr>
              <a:t>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732449"/>
            <a:ext cx="4433679" cy="4058751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r>
              <a:rPr lang="en-US" dirty="0">
                <a:solidFill>
                  <a:srgbClr val="FF0000"/>
                </a:solidFill>
                <a:effectLst/>
              </a:rPr>
              <a:t>1</a:t>
            </a:r>
            <a:r>
              <a:rPr lang="en-US" sz="1600" dirty="0">
                <a:solidFill>
                  <a:srgbClr val="FF0000"/>
                </a:solidFill>
                <a:effectLst/>
              </a:rPr>
              <a:t> Peter 5:7 (NIV)</a:t>
            </a:r>
          </a:p>
          <a:p>
            <a:pPr marL="36900" indent="0">
              <a:buNone/>
            </a:pPr>
            <a:r>
              <a:rPr lang="en-US" sz="2800" b="1" baseline="30000" dirty="0">
                <a:solidFill>
                  <a:srgbClr val="FF0000"/>
                </a:solidFill>
                <a:effectLst/>
              </a:rPr>
              <a:t>7 </a:t>
            </a:r>
            <a:r>
              <a:rPr lang="en-US" sz="2800" u="sng" dirty="0">
                <a:solidFill>
                  <a:srgbClr val="FF0000"/>
                </a:solidFill>
                <a:effectLst/>
              </a:rPr>
              <a:t>Cast</a:t>
            </a:r>
            <a:r>
              <a:rPr lang="en-US" sz="2800" dirty="0">
                <a:solidFill>
                  <a:srgbClr val="FF0000"/>
                </a:solidFill>
                <a:effectLst/>
              </a:rPr>
              <a:t> all your anxiety on him because he cares for you.</a:t>
            </a:r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2800" dirty="0"/>
          </a:p>
          <a:p>
            <a:pPr marL="36900" indent="0">
              <a:spcAft>
                <a:spcPts val="1000"/>
              </a:spcAft>
              <a:buSzPct val="90000"/>
              <a:buNone/>
            </a:pP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" r="1192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91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18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3214C86-EE31-4BD9-A8DA-4E7809549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E4635-D1B4-4307-892D-6B7970BB73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1C015E-2B6B-4186-AA19-D3C2878D41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Slate design</Template>
  <TotalTime>0</TotalTime>
  <Words>196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Calisto MT</vt:lpstr>
      <vt:lpstr>Wingdings 2</vt:lpstr>
      <vt:lpstr>Slate</vt:lpstr>
      <vt:lpstr>TRUST</vt:lpstr>
      <vt:lpstr>TRUST</vt:lpstr>
      <vt:lpstr>TRUST</vt:lpstr>
      <vt:lpstr>TRUST</vt:lpstr>
      <vt:lpstr>TRUST</vt:lpstr>
      <vt:lpstr>TRUST</vt:lpstr>
      <vt:lpstr>TRUST</vt:lpstr>
      <vt:lpstr>TRUST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2020-04-14T23:56:06Z</dcterms:created>
  <dcterms:modified xsi:type="dcterms:W3CDTF">2020-04-15T10:32:11Z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