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4"/>
  </p:sldMasterIdLst>
  <p:sldIdLst>
    <p:sldId id="257" r:id="rId5"/>
    <p:sldId id="307" r:id="rId6"/>
    <p:sldId id="343" r:id="rId7"/>
    <p:sldId id="342" r:id="rId8"/>
    <p:sldId id="332" r:id="rId9"/>
    <p:sldId id="334" r:id="rId10"/>
    <p:sldId id="340" r:id="rId11"/>
    <p:sldId id="310" r:id="rId12"/>
    <p:sldId id="320" r:id="rId13"/>
    <p:sldId id="337" r:id="rId14"/>
    <p:sldId id="321" r:id="rId15"/>
    <p:sldId id="31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379E7C-B1F6-489A-9C69-91289D29EB1F}" v="2" dt="2020-04-08T15:07:41.2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sz="1800"/>
          </a:p>
        </p:txBody>
      </p:sp>
      <p:sp>
        <p:nvSpPr>
          <p:cNvPr id="9" name="Title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3429A87-762A-4A9D-A0D5-D328AE974A2C}" type="datetimeFigureOut">
              <a:rPr lang="en-US" smtClean="0"/>
              <a:t>05/07/2020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CAD0BBE-173F-4110-BA47-B011615A7FA7}" type="slidenum">
              <a:rPr lang="en-US" smtClean="0"/>
              <a:t>‹#›</a:t>
            </a:fld>
            <a:endParaRPr lang="en-US"/>
          </a:p>
        </p:txBody>
      </p:sp>
    </p:spTree>
    <p:extLst>
      <p:ext uri="{BB962C8B-B14F-4D97-AF65-F5344CB8AC3E}">
        <p14:creationId xmlns:p14="http://schemas.microsoft.com/office/powerpoint/2010/main" val="12223133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extLst>
      <p:ext uri="{BB962C8B-B14F-4D97-AF65-F5344CB8AC3E}">
        <p14:creationId xmlns:p14="http://schemas.microsoft.com/office/powerpoint/2010/main" val="3356693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extLst>
      <p:ext uri="{BB962C8B-B14F-4D97-AF65-F5344CB8AC3E}">
        <p14:creationId xmlns:p14="http://schemas.microsoft.com/office/powerpoint/2010/main" val="2888032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extLst>
      <p:ext uri="{BB962C8B-B14F-4D97-AF65-F5344CB8AC3E}">
        <p14:creationId xmlns:p14="http://schemas.microsoft.com/office/powerpoint/2010/main" val="3440137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sz="1800"/>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3429A87-762A-4A9D-A0D5-D328AE974A2C}" type="datetimeFigureOut">
              <a:rPr lang="en-US" smtClean="0"/>
              <a:t>05/07/2020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extLst>
      <p:ext uri="{BB962C8B-B14F-4D97-AF65-F5344CB8AC3E}">
        <p14:creationId xmlns:p14="http://schemas.microsoft.com/office/powerpoint/2010/main" val="219845138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3429A87-762A-4A9D-A0D5-D328AE974A2C}" type="datetimeFigureOut">
              <a:rPr lang="en-US" smtClean="0"/>
              <a:t>05/07/2020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D0BBE-173F-4110-BA47-B011615A7FA7}" type="slidenum">
              <a:rPr lang="en-US" smtClean="0"/>
              <a:t>‹#›</a:t>
            </a:fld>
            <a:endParaRPr lang="en-US"/>
          </a:p>
        </p:txBody>
      </p:sp>
    </p:spTree>
    <p:extLst>
      <p:ext uri="{BB962C8B-B14F-4D97-AF65-F5344CB8AC3E}">
        <p14:creationId xmlns:p14="http://schemas.microsoft.com/office/powerpoint/2010/main" val="1516531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3429A87-762A-4A9D-A0D5-D328AE974A2C}" type="datetimeFigureOut">
              <a:rPr lang="en-US" smtClean="0"/>
              <a:t>05/07/2020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AD0BBE-173F-4110-BA47-B011615A7FA7}" type="slidenum">
              <a:rPr lang="en-US" smtClean="0"/>
              <a:t>‹#›</a:t>
            </a:fld>
            <a:endParaRPr lang="en-US"/>
          </a:p>
        </p:txBody>
      </p:sp>
    </p:spTree>
    <p:extLst>
      <p:ext uri="{BB962C8B-B14F-4D97-AF65-F5344CB8AC3E}">
        <p14:creationId xmlns:p14="http://schemas.microsoft.com/office/powerpoint/2010/main" val="1260671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83429A87-762A-4A9D-A0D5-D328AE974A2C}" type="datetimeFigureOut">
              <a:rPr lang="en-US" smtClean="0"/>
              <a:t>05/07/2020</a:t>
            </a:fld>
            <a:endParaRPr lang="en-US"/>
          </a:p>
        </p:txBody>
      </p:sp>
      <p:sp>
        <p:nvSpPr>
          <p:cNvPr id="8" name="Slide Number Placeholder 7"/>
          <p:cNvSpPr>
            <a:spLocks noGrp="1"/>
          </p:cNvSpPr>
          <p:nvPr>
            <p:ph type="sldNum" sz="quarter" idx="11"/>
          </p:nvPr>
        </p:nvSpPr>
        <p:spPr/>
        <p:txBody>
          <a:bodyPr/>
          <a:lstStyle/>
          <a:p>
            <a:fld id="{3CAD0BBE-173F-4110-BA47-B011615A7FA7}"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197925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29A87-762A-4A9D-A0D5-D328AE974A2C}" type="datetimeFigureOut">
              <a:rPr lang="en-US" smtClean="0"/>
              <a:t>05/07/2020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AD0BBE-173F-4110-BA47-B011615A7FA7}" type="slidenum">
              <a:rPr lang="en-US" smtClean="0"/>
              <a:t>‹#›</a:t>
            </a:fld>
            <a:endParaRPr lang="en-US"/>
          </a:p>
        </p:txBody>
      </p:sp>
    </p:spTree>
    <p:extLst>
      <p:ext uri="{BB962C8B-B14F-4D97-AF65-F5344CB8AC3E}">
        <p14:creationId xmlns:p14="http://schemas.microsoft.com/office/powerpoint/2010/main" val="1848735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3429A87-762A-4A9D-A0D5-D328AE974A2C}" type="datetimeFigureOut">
              <a:rPr lang="en-US" smtClean="0"/>
              <a:t>05/07/2020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875264" y="6422065"/>
            <a:ext cx="1016000" cy="365125"/>
          </a:xfrm>
        </p:spPr>
        <p:txBody>
          <a:bodyPr/>
          <a:lstStyle/>
          <a:p>
            <a:fld id="{3CAD0BBE-173F-4110-BA47-B011615A7FA7}" type="slidenum">
              <a:rPr lang="en-US" smtClean="0"/>
              <a:t>‹#›</a:t>
            </a:fld>
            <a:endParaRPr lang="en-US"/>
          </a:p>
        </p:txBody>
      </p:sp>
    </p:spTree>
    <p:extLst>
      <p:ext uri="{BB962C8B-B14F-4D97-AF65-F5344CB8AC3E}">
        <p14:creationId xmlns:p14="http://schemas.microsoft.com/office/powerpoint/2010/main" val="3337438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09600" y="6422065"/>
            <a:ext cx="2844800" cy="365125"/>
          </a:xfrm>
        </p:spPr>
        <p:txBody>
          <a:bodyPr/>
          <a:lstStyle/>
          <a:p>
            <a:fld id="{83429A87-762A-4A9D-A0D5-D328AE974A2C}" type="datetimeFigureOut">
              <a:rPr lang="en-US" smtClean="0"/>
              <a:t>05/07/2020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D0BBE-173F-4110-BA47-B011615A7FA7}" type="slidenum">
              <a:rPr lang="en-US" smtClean="0"/>
              <a:t>‹#›</a:t>
            </a:fld>
            <a:endParaRPr lang="en-US"/>
          </a:p>
        </p:txBody>
      </p:sp>
    </p:spTree>
    <p:extLst>
      <p:ext uri="{BB962C8B-B14F-4D97-AF65-F5344CB8AC3E}">
        <p14:creationId xmlns:p14="http://schemas.microsoft.com/office/powerpoint/2010/main" val="3015361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sz="1800"/>
          </a:p>
        </p:txBody>
      </p:sp>
      <p:sp>
        <p:nvSpPr>
          <p:cNvPr id="16" name="Freeform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sz="1800"/>
          </a:p>
        </p:txBody>
      </p:sp>
      <p:sp>
        <p:nvSpPr>
          <p:cNvPr id="9" name="Title Placeholder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429A87-762A-4A9D-A0D5-D328AE974A2C}" type="datetimeFigureOut">
              <a:rPr lang="en-US" smtClean="0"/>
              <a:t>05/07/2020</a:t>
            </a:fld>
            <a:endParaRPr lang="en-US"/>
          </a:p>
        </p:txBody>
      </p:sp>
      <p:sp>
        <p:nvSpPr>
          <p:cNvPr id="22" name="Footer Placeholder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CAD0BBE-173F-4110-BA47-B011615A7FA7}" type="slidenum">
              <a:rPr lang="en-US" smtClean="0"/>
              <a:t>‹#›</a:t>
            </a:fld>
            <a:endParaRPr lang="en-US"/>
          </a:p>
        </p:txBody>
      </p:sp>
    </p:spTree>
    <p:extLst>
      <p:ext uri="{BB962C8B-B14F-4D97-AF65-F5344CB8AC3E}">
        <p14:creationId xmlns:p14="http://schemas.microsoft.com/office/powerpoint/2010/main" val="1222218470"/>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1823" y="914401"/>
            <a:ext cx="9144000" cy="4525963"/>
          </a:xfrm>
        </p:spPr>
        <p:txBody>
          <a:bodyPr>
            <a:normAutofit fontScale="92500" lnSpcReduction="10000"/>
          </a:bodyPr>
          <a:lstStyle/>
          <a:p>
            <a:pPr marL="0" indent="0" algn="ctr">
              <a:buNone/>
            </a:pPr>
            <a:r>
              <a:rPr lang="en-US" sz="7200" b="1"/>
              <a:t>AUTHORITY RESTORED     </a:t>
            </a:r>
            <a:endParaRPr lang="en-US" sz="7200" b="1" dirty="0"/>
          </a:p>
          <a:p>
            <a:pPr marL="0" indent="0" algn="ctr">
              <a:buNone/>
            </a:pPr>
            <a:endParaRPr lang="en-US" sz="2600" b="1" dirty="0"/>
          </a:p>
          <a:p>
            <a:pPr marL="0" indent="0" algn="ctr">
              <a:buNone/>
            </a:pPr>
            <a:endParaRPr lang="en-US" sz="2600" b="1" dirty="0"/>
          </a:p>
          <a:p>
            <a:pPr marL="0" indent="0" algn="ctr">
              <a:buNone/>
            </a:pPr>
            <a:r>
              <a:rPr lang="en-US" sz="4000" b="1" dirty="0"/>
              <a:t>Mission accomplished</a:t>
            </a:r>
          </a:p>
          <a:p>
            <a:pPr marL="0" indent="0" algn="ctr">
              <a:buNone/>
            </a:pPr>
            <a:endParaRPr lang="en-US" sz="4000" b="1" dirty="0"/>
          </a:p>
          <a:p>
            <a:pPr marL="0" indent="0" algn="ctr">
              <a:buNone/>
            </a:pPr>
            <a:r>
              <a:rPr lang="en-US" sz="2600" b="1" dirty="0"/>
              <a:t> </a:t>
            </a:r>
            <a:endParaRPr lang="en-US" sz="2600" dirty="0"/>
          </a:p>
        </p:txBody>
      </p:sp>
    </p:spTree>
    <p:extLst>
      <p:ext uri="{BB962C8B-B14F-4D97-AF65-F5344CB8AC3E}">
        <p14:creationId xmlns:p14="http://schemas.microsoft.com/office/powerpoint/2010/main" val="1493781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7467600" cy="1143000"/>
          </a:xfrm>
        </p:spPr>
        <p:txBody>
          <a:bodyPr>
            <a:normAutofit/>
          </a:bodyPr>
          <a:lstStyle/>
          <a:p>
            <a:r>
              <a:rPr lang="en-US" dirty="0"/>
              <a:t>   1 Corinthians 15: 24-26</a:t>
            </a:r>
          </a:p>
        </p:txBody>
      </p:sp>
      <p:sp>
        <p:nvSpPr>
          <p:cNvPr id="3" name="Content Placeholder 2"/>
          <p:cNvSpPr>
            <a:spLocks noGrp="1"/>
          </p:cNvSpPr>
          <p:nvPr>
            <p:ph idx="1"/>
          </p:nvPr>
        </p:nvSpPr>
        <p:spPr>
          <a:xfrm>
            <a:off x="1981200" y="1600201"/>
            <a:ext cx="8382000" cy="4525963"/>
          </a:xfrm>
        </p:spPr>
        <p:txBody>
          <a:bodyPr>
            <a:normAutofit/>
          </a:bodyPr>
          <a:lstStyle/>
          <a:p>
            <a:pPr marL="36576" indent="0">
              <a:buNone/>
            </a:pPr>
            <a:endParaRPr lang="en-US" dirty="0"/>
          </a:p>
          <a:p>
            <a:pPr marL="36576" indent="0">
              <a:buNone/>
            </a:pPr>
            <a:r>
              <a:rPr lang="en-US" sz="3200" b="1" dirty="0"/>
              <a:t>24 Then comes </a:t>
            </a:r>
            <a:r>
              <a:rPr lang="en-US" sz="3200" b="1" u="sng" dirty="0"/>
              <a:t>the end</a:t>
            </a:r>
            <a:r>
              <a:rPr lang="en-US" sz="3200" b="1" dirty="0"/>
              <a:t>, when he delivers the kingdom </a:t>
            </a:r>
            <a:r>
              <a:rPr lang="en-US" sz="3200" b="1" u="sng" dirty="0"/>
              <a:t>to God the Father </a:t>
            </a:r>
            <a:r>
              <a:rPr lang="en-US" sz="3200" b="1" dirty="0"/>
              <a:t>after </a:t>
            </a:r>
            <a:r>
              <a:rPr lang="en-US" sz="3200" b="1" u="sng" dirty="0"/>
              <a:t>destroying</a:t>
            </a:r>
            <a:r>
              <a:rPr lang="en-US" sz="3200" b="1" dirty="0"/>
              <a:t> every rule and every </a:t>
            </a:r>
            <a:r>
              <a:rPr lang="en-US" sz="3200" b="1" u="sng" dirty="0"/>
              <a:t>authority</a:t>
            </a:r>
            <a:r>
              <a:rPr lang="en-US" sz="3200" b="1" dirty="0"/>
              <a:t> and power. 25 For he must reign until he has put all his enemies under his feet. 26 The </a:t>
            </a:r>
            <a:r>
              <a:rPr lang="en-US" sz="3200" b="1" u="sng" dirty="0"/>
              <a:t>last enemy </a:t>
            </a:r>
            <a:r>
              <a:rPr lang="en-US" sz="3200" b="1" dirty="0"/>
              <a:t>to be destroyed is </a:t>
            </a:r>
            <a:r>
              <a:rPr lang="en-US" sz="3200" b="1" u="sng" dirty="0"/>
              <a:t>death</a:t>
            </a:r>
            <a:r>
              <a:rPr lang="en-US" sz="3200" b="1" dirty="0"/>
              <a:t>. </a:t>
            </a:r>
          </a:p>
          <a:p>
            <a:pPr marL="36576" indent="0">
              <a:buNone/>
            </a:pPr>
            <a:r>
              <a:rPr lang="en-US" sz="3200" b="1" dirty="0"/>
              <a:t>ESV</a:t>
            </a:r>
          </a:p>
        </p:txBody>
      </p:sp>
    </p:spTree>
    <p:extLst>
      <p:ext uri="{BB962C8B-B14F-4D97-AF65-F5344CB8AC3E}">
        <p14:creationId xmlns:p14="http://schemas.microsoft.com/office/powerpoint/2010/main" val="107186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7467600" cy="1143000"/>
          </a:xfrm>
        </p:spPr>
        <p:txBody>
          <a:bodyPr>
            <a:normAutofit/>
          </a:bodyPr>
          <a:lstStyle/>
          <a:p>
            <a:r>
              <a:rPr lang="en-US" dirty="0"/>
              <a:t>        John 11:25-26</a:t>
            </a:r>
          </a:p>
        </p:txBody>
      </p:sp>
      <p:sp>
        <p:nvSpPr>
          <p:cNvPr id="3" name="Content Placeholder 2"/>
          <p:cNvSpPr>
            <a:spLocks noGrp="1"/>
          </p:cNvSpPr>
          <p:nvPr>
            <p:ph idx="1"/>
          </p:nvPr>
        </p:nvSpPr>
        <p:spPr>
          <a:xfrm>
            <a:off x="1981200" y="1600201"/>
            <a:ext cx="8382000" cy="4525963"/>
          </a:xfrm>
        </p:spPr>
        <p:txBody>
          <a:bodyPr>
            <a:normAutofit/>
          </a:bodyPr>
          <a:lstStyle/>
          <a:p>
            <a:pPr marL="36576" indent="0">
              <a:buNone/>
            </a:pPr>
            <a:endParaRPr lang="en-US" dirty="0"/>
          </a:p>
          <a:p>
            <a:pPr marL="36576" indent="0">
              <a:buNone/>
            </a:pPr>
            <a:r>
              <a:rPr lang="en-US" sz="3200" b="1" dirty="0"/>
              <a:t> 25 Jesus said to her (Martha), "I am the resurrection and the life. Whoever believes in me, though he die, yet shall he live,  26 and everyone who lives and believes in me shall never die.”    ESV</a:t>
            </a:r>
          </a:p>
        </p:txBody>
      </p:sp>
    </p:spTree>
    <p:extLst>
      <p:ext uri="{BB962C8B-B14F-4D97-AF65-F5344CB8AC3E}">
        <p14:creationId xmlns:p14="http://schemas.microsoft.com/office/powerpoint/2010/main" val="1064432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 prayer suggestion</a:t>
            </a:r>
          </a:p>
        </p:txBody>
      </p:sp>
      <p:sp>
        <p:nvSpPr>
          <p:cNvPr id="3" name="Content Placeholder 2"/>
          <p:cNvSpPr>
            <a:spLocks noGrp="1"/>
          </p:cNvSpPr>
          <p:nvPr>
            <p:ph idx="1"/>
          </p:nvPr>
        </p:nvSpPr>
        <p:spPr>
          <a:xfrm>
            <a:off x="1676400" y="1600201"/>
            <a:ext cx="8763000" cy="4525963"/>
          </a:xfrm>
        </p:spPr>
        <p:txBody>
          <a:bodyPr>
            <a:normAutofit/>
          </a:bodyPr>
          <a:lstStyle/>
          <a:p>
            <a:pPr marL="0" indent="0">
              <a:buNone/>
            </a:pPr>
            <a:endParaRPr lang="en-US" dirty="0"/>
          </a:p>
          <a:p>
            <a:pPr marL="0" indent="0">
              <a:buNone/>
            </a:pPr>
            <a:r>
              <a:rPr lang="en-US" b="1" dirty="0"/>
              <a:t>Jesus, what a wonderful promise, that you will raise us up on the last day, just like God raised you from the dead.  Death has been totally decimated and we will one day live the way humanity was designed to live, eating from the Tree of Life in continual relationship with our heavenly Father.  Thank you in Jesus name, amen.</a:t>
            </a:r>
          </a:p>
        </p:txBody>
      </p:sp>
    </p:spTree>
    <p:extLst>
      <p:ext uri="{BB962C8B-B14F-4D97-AF65-F5344CB8AC3E}">
        <p14:creationId xmlns:p14="http://schemas.microsoft.com/office/powerpoint/2010/main" val="2724753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Colossians 1:13-14</a:t>
            </a:r>
          </a:p>
        </p:txBody>
      </p:sp>
      <p:sp>
        <p:nvSpPr>
          <p:cNvPr id="3" name="Content Placeholder 2"/>
          <p:cNvSpPr>
            <a:spLocks noGrp="1"/>
          </p:cNvSpPr>
          <p:nvPr>
            <p:ph idx="1"/>
          </p:nvPr>
        </p:nvSpPr>
        <p:spPr>
          <a:xfrm>
            <a:off x="1981200" y="1600201"/>
            <a:ext cx="8382000" cy="4525963"/>
          </a:xfrm>
        </p:spPr>
        <p:txBody>
          <a:bodyPr>
            <a:normAutofit/>
          </a:bodyPr>
          <a:lstStyle/>
          <a:p>
            <a:pPr marL="0" indent="0">
              <a:buNone/>
            </a:pPr>
            <a:r>
              <a:rPr lang="en-US" b="1" dirty="0"/>
              <a:t>13 </a:t>
            </a:r>
            <a:r>
              <a:rPr lang="en-US" b="1" u="sng" dirty="0"/>
              <a:t>He has delivered us </a:t>
            </a:r>
            <a:r>
              <a:rPr lang="en-US" b="1" dirty="0"/>
              <a:t>from the domain of </a:t>
            </a:r>
            <a:r>
              <a:rPr lang="en-US" b="1" u="sng" dirty="0"/>
              <a:t>darkness</a:t>
            </a:r>
            <a:r>
              <a:rPr lang="en-US" b="1" dirty="0"/>
              <a:t> and </a:t>
            </a:r>
            <a:r>
              <a:rPr lang="en-US" b="1" u="sng" dirty="0"/>
              <a:t>transferred</a:t>
            </a:r>
            <a:r>
              <a:rPr lang="en-US" b="1" dirty="0"/>
              <a:t> us to the </a:t>
            </a:r>
            <a:r>
              <a:rPr lang="en-US" b="1" u="sng" dirty="0"/>
              <a:t>kingdom of his beloved Son</a:t>
            </a:r>
            <a:r>
              <a:rPr lang="en-US" b="1" dirty="0"/>
              <a:t>, 14  in whom we have </a:t>
            </a:r>
            <a:r>
              <a:rPr lang="en-US" b="1" u="sng" dirty="0"/>
              <a:t>redemption</a:t>
            </a:r>
            <a:r>
              <a:rPr lang="en-US" b="1" dirty="0"/>
              <a:t>, the forgiveness of sins. </a:t>
            </a:r>
            <a:r>
              <a:rPr lang="en-US" sz="1800" b="1" dirty="0"/>
              <a:t>ESV</a:t>
            </a:r>
          </a:p>
          <a:p>
            <a:pPr marL="0" indent="0">
              <a:buNone/>
            </a:pPr>
            <a:endParaRPr lang="en-US" b="1" dirty="0"/>
          </a:p>
        </p:txBody>
      </p:sp>
    </p:spTree>
    <p:extLst>
      <p:ext uri="{BB962C8B-B14F-4D97-AF65-F5344CB8AC3E}">
        <p14:creationId xmlns:p14="http://schemas.microsoft.com/office/powerpoint/2010/main" val="1478143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Matthew 28:18</a:t>
            </a:r>
          </a:p>
        </p:txBody>
      </p:sp>
      <p:sp>
        <p:nvSpPr>
          <p:cNvPr id="3" name="Content Placeholder 2"/>
          <p:cNvSpPr>
            <a:spLocks noGrp="1"/>
          </p:cNvSpPr>
          <p:nvPr>
            <p:ph idx="1"/>
          </p:nvPr>
        </p:nvSpPr>
        <p:spPr>
          <a:xfrm>
            <a:off x="1981200" y="1600201"/>
            <a:ext cx="8382000" cy="4525963"/>
          </a:xfrm>
        </p:spPr>
        <p:txBody>
          <a:bodyPr>
            <a:normAutofit/>
          </a:bodyPr>
          <a:lstStyle/>
          <a:p>
            <a:pPr marL="0" indent="0">
              <a:buNone/>
            </a:pPr>
            <a:r>
              <a:rPr lang="en-US" b="1" dirty="0"/>
              <a:t>18 Jesus said to them, “All authority in heaven and on earth has been given to me. Go therefore….</a:t>
            </a:r>
          </a:p>
          <a:p>
            <a:pPr marL="0" indent="0">
              <a:buNone/>
            </a:pPr>
            <a:r>
              <a:rPr lang="en-US" b="1" dirty="0"/>
              <a:t>ESV</a:t>
            </a:r>
          </a:p>
          <a:p>
            <a:pPr marL="0" indent="0">
              <a:buNone/>
            </a:pPr>
            <a:endParaRPr lang="en-US" b="1" dirty="0"/>
          </a:p>
        </p:txBody>
      </p:sp>
    </p:spTree>
    <p:extLst>
      <p:ext uri="{BB962C8B-B14F-4D97-AF65-F5344CB8AC3E}">
        <p14:creationId xmlns:p14="http://schemas.microsoft.com/office/powerpoint/2010/main" val="3308203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Colossians 2:15</a:t>
            </a:r>
          </a:p>
        </p:txBody>
      </p:sp>
      <p:sp>
        <p:nvSpPr>
          <p:cNvPr id="3" name="Content Placeholder 2"/>
          <p:cNvSpPr>
            <a:spLocks noGrp="1"/>
          </p:cNvSpPr>
          <p:nvPr>
            <p:ph idx="1"/>
          </p:nvPr>
        </p:nvSpPr>
        <p:spPr>
          <a:xfrm>
            <a:off x="1981200" y="1600201"/>
            <a:ext cx="8382000" cy="4525963"/>
          </a:xfrm>
        </p:spPr>
        <p:txBody>
          <a:bodyPr>
            <a:normAutofit/>
          </a:bodyPr>
          <a:lstStyle/>
          <a:p>
            <a:pPr marL="514350" indent="-514350">
              <a:buAutoNum type="arabicPlain" startAt="15"/>
            </a:pPr>
            <a:r>
              <a:rPr lang="en-US" b="1" dirty="0"/>
              <a:t>He </a:t>
            </a:r>
            <a:r>
              <a:rPr lang="en-US" b="1" u="sng" dirty="0"/>
              <a:t>disarmed the rulers and authorities</a:t>
            </a:r>
            <a:r>
              <a:rPr lang="en-US" b="1" dirty="0"/>
              <a:t> and put them to open shame, by triumphing over them in him(self).  ESV</a:t>
            </a:r>
          </a:p>
          <a:p>
            <a:pPr marL="514350" indent="-514350">
              <a:buAutoNum type="arabicPlain" startAt="15"/>
            </a:pPr>
            <a:endParaRPr lang="en-US" b="1" dirty="0"/>
          </a:p>
          <a:p>
            <a:pPr marL="0" indent="0">
              <a:buNone/>
            </a:pPr>
            <a:r>
              <a:rPr lang="en-US" b="1" dirty="0"/>
              <a:t>Comment</a:t>
            </a:r>
          </a:p>
          <a:p>
            <a:pPr marL="0" indent="0">
              <a:buNone/>
            </a:pPr>
            <a:r>
              <a:rPr lang="en-US" b="1" dirty="0"/>
              <a:t>Jesus reduced their power and authority to zero.</a:t>
            </a:r>
          </a:p>
          <a:p>
            <a:pPr marL="0" indent="0">
              <a:buNone/>
            </a:pPr>
            <a:endParaRPr lang="en-US" b="1" dirty="0"/>
          </a:p>
        </p:txBody>
      </p:sp>
    </p:spTree>
    <p:extLst>
      <p:ext uri="{BB962C8B-B14F-4D97-AF65-F5344CB8AC3E}">
        <p14:creationId xmlns:p14="http://schemas.microsoft.com/office/powerpoint/2010/main" val="1543656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458200" cy="1143000"/>
          </a:xfrm>
        </p:spPr>
        <p:txBody>
          <a:bodyPr>
            <a:normAutofit fontScale="90000"/>
          </a:bodyPr>
          <a:lstStyle/>
          <a:p>
            <a:r>
              <a:rPr lang="en-US" dirty="0"/>
              <a:t>   What humans had—what they lost</a:t>
            </a:r>
          </a:p>
        </p:txBody>
      </p:sp>
      <p:sp>
        <p:nvSpPr>
          <p:cNvPr id="3" name="Content Placeholder 2"/>
          <p:cNvSpPr>
            <a:spLocks noGrp="1"/>
          </p:cNvSpPr>
          <p:nvPr>
            <p:ph idx="1"/>
          </p:nvPr>
        </p:nvSpPr>
        <p:spPr>
          <a:xfrm>
            <a:off x="1981200" y="1600201"/>
            <a:ext cx="8382000" cy="4525963"/>
          </a:xfrm>
        </p:spPr>
        <p:txBody>
          <a:bodyPr>
            <a:normAutofit/>
          </a:bodyPr>
          <a:lstStyle/>
          <a:p>
            <a:pPr marL="36576" indent="0">
              <a:buNone/>
            </a:pPr>
            <a:r>
              <a:rPr lang="en-US" b="1" dirty="0"/>
              <a:t>Perfect place to live.</a:t>
            </a:r>
          </a:p>
          <a:p>
            <a:pPr marL="36576" indent="0">
              <a:buNone/>
            </a:pPr>
            <a:r>
              <a:rPr lang="en-US" b="1" dirty="0"/>
              <a:t>Perfect health.</a:t>
            </a:r>
          </a:p>
          <a:p>
            <a:pPr marL="36576" indent="0">
              <a:buNone/>
            </a:pPr>
            <a:r>
              <a:rPr lang="en-US" b="1" dirty="0"/>
              <a:t>A good job.</a:t>
            </a:r>
          </a:p>
          <a:p>
            <a:pPr marL="36576" indent="0">
              <a:buNone/>
            </a:pPr>
            <a:r>
              <a:rPr lang="en-US" b="1" dirty="0" err="1"/>
              <a:t>Sonship</a:t>
            </a:r>
            <a:r>
              <a:rPr lang="en-US" b="1" dirty="0"/>
              <a:t> status.</a:t>
            </a:r>
          </a:p>
          <a:p>
            <a:pPr marL="36576" indent="0">
              <a:buNone/>
            </a:pPr>
            <a:r>
              <a:rPr lang="en-US" b="1" dirty="0"/>
              <a:t>Tree of Life.</a:t>
            </a:r>
          </a:p>
          <a:p>
            <a:pPr marL="36576" indent="0">
              <a:buNone/>
            </a:pPr>
            <a:r>
              <a:rPr lang="en-US" b="1" dirty="0"/>
              <a:t>Dominion and authority.</a:t>
            </a:r>
          </a:p>
          <a:p>
            <a:pPr marL="36576" indent="0">
              <a:buNone/>
            </a:pPr>
            <a:r>
              <a:rPr lang="en-US" b="1" dirty="0"/>
              <a:t>Rest.</a:t>
            </a:r>
          </a:p>
          <a:p>
            <a:pPr marL="36576" indent="0">
              <a:buNone/>
            </a:pPr>
            <a:r>
              <a:rPr lang="en-US" b="1" dirty="0"/>
              <a:t>Contentment.</a:t>
            </a:r>
          </a:p>
        </p:txBody>
      </p:sp>
    </p:spTree>
    <p:extLst>
      <p:ext uri="{BB962C8B-B14F-4D97-AF65-F5344CB8AC3E}">
        <p14:creationId xmlns:p14="http://schemas.microsoft.com/office/powerpoint/2010/main" val="2169043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What the devil took</a:t>
            </a:r>
          </a:p>
        </p:txBody>
      </p:sp>
      <p:sp>
        <p:nvSpPr>
          <p:cNvPr id="3" name="Content Placeholder 2"/>
          <p:cNvSpPr>
            <a:spLocks noGrp="1"/>
          </p:cNvSpPr>
          <p:nvPr>
            <p:ph idx="1"/>
          </p:nvPr>
        </p:nvSpPr>
        <p:spPr>
          <a:xfrm>
            <a:off x="1981200" y="1600201"/>
            <a:ext cx="7848600" cy="4525963"/>
          </a:xfrm>
        </p:spPr>
        <p:txBody>
          <a:bodyPr>
            <a:normAutofit/>
          </a:bodyPr>
          <a:lstStyle/>
          <a:p>
            <a:pPr marL="36576" indent="0">
              <a:buNone/>
            </a:pPr>
            <a:r>
              <a:rPr lang="en-US" b="1" dirty="0"/>
              <a:t>Their health.</a:t>
            </a:r>
          </a:p>
          <a:p>
            <a:pPr marL="36576" indent="0">
              <a:buNone/>
            </a:pPr>
            <a:r>
              <a:rPr lang="en-US" b="1" dirty="0"/>
              <a:t>Their eternal life.</a:t>
            </a:r>
          </a:p>
          <a:p>
            <a:pPr marL="36576" indent="0">
              <a:buNone/>
            </a:pPr>
            <a:r>
              <a:rPr lang="en-US" b="1" dirty="0"/>
              <a:t>Their relationship with God </a:t>
            </a:r>
          </a:p>
          <a:p>
            <a:pPr marL="36576" indent="0">
              <a:buNone/>
            </a:pPr>
            <a:r>
              <a:rPr lang="en-US" b="1" dirty="0"/>
              <a:t>Their relationship with each other.</a:t>
            </a:r>
          </a:p>
          <a:p>
            <a:pPr marL="36576" indent="0">
              <a:buNone/>
            </a:pPr>
            <a:r>
              <a:rPr lang="en-US" b="1" dirty="0"/>
              <a:t>Their rest.</a:t>
            </a:r>
          </a:p>
          <a:p>
            <a:pPr marL="36576" indent="0">
              <a:buNone/>
            </a:pPr>
            <a:r>
              <a:rPr lang="en-US" b="1" dirty="0"/>
              <a:t>Their joy.</a:t>
            </a:r>
          </a:p>
          <a:p>
            <a:pPr marL="36576" indent="0">
              <a:buNone/>
            </a:pPr>
            <a:r>
              <a:rPr lang="en-US" b="1" dirty="0"/>
              <a:t>Their contentment.</a:t>
            </a:r>
          </a:p>
          <a:p>
            <a:pPr marL="36576" indent="0">
              <a:buNone/>
            </a:pPr>
            <a:r>
              <a:rPr lang="en-US" b="1" dirty="0"/>
              <a:t>Their destiny.</a:t>
            </a:r>
          </a:p>
        </p:txBody>
      </p:sp>
    </p:spTree>
    <p:extLst>
      <p:ext uri="{BB962C8B-B14F-4D97-AF65-F5344CB8AC3E}">
        <p14:creationId xmlns:p14="http://schemas.microsoft.com/office/powerpoint/2010/main" val="1505395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Isaiah 59: 15-16</a:t>
            </a:r>
          </a:p>
        </p:txBody>
      </p:sp>
      <p:sp>
        <p:nvSpPr>
          <p:cNvPr id="3" name="Content Placeholder 2"/>
          <p:cNvSpPr>
            <a:spLocks noGrp="1"/>
          </p:cNvSpPr>
          <p:nvPr>
            <p:ph idx="1"/>
          </p:nvPr>
        </p:nvSpPr>
        <p:spPr>
          <a:xfrm>
            <a:off x="1981200" y="1600201"/>
            <a:ext cx="8382000" cy="4525963"/>
          </a:xfrm>
        </p:spPr>
        <p:txBody>
          <a:bodyPr>
            <a:normAutofit/>
          </a:bodyPr>
          <a:lstStyle/>
          <a:p>
            <a:pPr marL="0" indent="0">
              <a:buNone/>
            </a:pPr>
            <a:endParaRPr lang="en-US" dirty="0"/>
          </a:p>
          <a:p>
            <a:pPr marL="0" indent="0">
              <a:buNone/>
            </a:pPr>
            <a:r>
              <a:rPr lang="en-US" sz="3200" b="1" dirty="0"/>
              <a:t>16  He saw that there </a:t>
            </a:r>
            <a:r>
              <a:rPr lang="en-US" sz="3200" b="1" u="sng" dirty="0"/>
              <a:t>was no man</a:t>
            </a:r>
            <a:r>
              <a:rPr lang="en-US" sz="3200" b="1" dirty="0"/>
              <a:t>,</a:t>
            </a:r>
          </a:p>
          <a:p>
            <a:pPr marL="0" indent="0">
              <a:buNone/>
            </a:pPr>
            <a:r>
              <a:rPr lang="en-US" sz="3200" b="1" dirty="0"/>
              <a:t>and wondered that there was </a:t>
            </a:r>
            <a:r>
              <a:rPr lang="en-US" sz="3200" b="1" u="sng" dirty="0"/>
              <a:t>no one to intercede;</a:t>
            </a:r>
          </a:p>
          <a:p>
            <a:pPr marL="0" indent="0">
              <a:buNone/>
            </a:pPr>
            <a:r>
              <a:rPr lang="en-US" sz="3200" b="1" dirty="0"/>
              <a:t>then his own arm brought him salvation (</a:t>
            </a:r>
            <a:r>
              <a:rPr lang="en-US" sz="3200" b="1" dirty="0" err="1"/>
              <a:t>Yeshua</a:t>
            </a:r>
            <a:r>
              <a:rPr lang="en-US" sz="3200" b="1" dirty="0"/>
              <a:t>),</a:t>
            </a:r>
          </a:p>
          <a:p>
            <a:pPr marL="0" indent="0">
              <a:buNone/>
            </a:pPr>
            <a:r>
              <a:rPr lang="en-US" sz="3200" b="1" dirty="0"/>
              <a:t>and his righteousness upheld him.  ESV</a:t>
            </a:r>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63076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7467600" cy="1143000"/>
          </a:xfrm>
        </p:spPr>
        <p:txBody>
          <a:bodyPr>
            <a:normAutofit/>
          </a:bodyPr>
          <a:lstStyle/>
          <a:p>
            <a:r>
              <a:rPr lang="en-US" dirty="0"/>
              <a:t>           1 John 3:8</a:t>
            </a:r>
          </a:p>
        </p:txBody>
      </p:sp>
      <p:sp>
        <p:nvSpPr>
          <p:cNvPr id="3" name="Content Placeholder 2"/>
          <p:cNvSpPr>
            <a:spLocks noGrp="1"/>
          </p:cNvSpPr>
          <p:nvPr>
            <p:ph idx="1"/>
          </p:nvPr>
        </p:nvSpPr>
        <p:spPr>
          <a:xfrm>
            <a:off x="1981200" y="1600201"/>
            <a:ext cx="8382000" cy="4525963"/>
          </a:xfrm>
        </p:spPr>
        <p:txBody>
          <a:bodyPr>
            <a:normAutofit/>
          </a:bodyPr>
          <a:lstStyle/>
          <a:p>
            <a:pPr marL="36576" indent="0">
              <a:buNone/>
            </a:pPr>
            <a:endParaRPr lang="en-US" dirty="0"/>
          </a:p>
          <a:p>
            <a:pPr marL="36576" indent="0">
              <a:buNone/>
            </a:pPr>
            <a:r>
              <a:rPr lang="en-US" sz="3200" b="1" dirty="0"/>
              <a:t>The reason the Son of God appeared was to </a:t>
            </a:r>
            <a:r>
              <a:rPr lang="en-US" sz="3200" b="1" u="sng" dirty="0"/>
              <a:t>destroy</a:t>
            </a:r>
            <a:r>
              <a:rPr lang="en-US" sz="3200" b="1" dirty="0"/>
              <a:t> the works of the devil.  ESV</a:t>
            </a:r>
          </a:p>
        </p:txBody>
      </p:sp>
    </p:spTree>
    <p:extLst>
      <p:ext uri="{BB962C8B-B14F-4D97-AF65-F5344CB8AC3E}">
        <p14:creationId xmlns:p14="http://schemas.microsoft.com/office/powerpoint/2010/main" val="1107199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1 Corinthians 15:45</a:t>
            </a:r>
          </a:p>
        </p:txBody>
      </p:sp>
      <p:sp>
        <p:nvSpPr>
          <p:cNvPr id="3" name="Content Placeholder 2"/>
          <p:cNvSpPr>
            <a:spLocks noGrp="1"/>
          </p:cNvSpPr>
          <p:nvPr>
            <p:ph idx="1"/>
          </p:nvPr>
        </p:nvSpPr>
        <p:spPr>
          <a:xfrm>
            <a:off x="1981200" y="1600201"/>
            <a:ext cx="8382000" cy="4525963"/>
          </a:xfrm>
        </p:spPr>
        <p:txBody>
          <a:bodyPr>
            <a:normAutofit/>
          </a:bodyPr>
          <a:lstStyle/>
          <a:p>
            <a:pPr marL="0" indent="0">
              <a:buNone/>
            </a:pPr>
            <a:endParaRPr lang="en-US" b="1" dirty="0"/>
          </a:p>
          <a:p>
            <a:pPr marL="0" indent="0" algn="ctr">
              <a:buNone/>
            </a:pPr>
            <a:r>
              <a:rPr lang="en-US" b="1" dirty="0"/>
              <a:t> The first man Adam became a </a:t>
            </a:r>
          </a:p>
          <a:p>
            <a:pPr marL="0" indent="0" algn="ctr">
              <a:buNone/>
            </a:pPr>
            <a:r>
              <a:rPr lang="en-US" b="1" dirty="0"/>
              <a:t>living being;  the last Adam became </a:t>
            </a:r>
          </a:p>
          <a:p>
            <a:pPr marL="0" indent="0" algn="ctr">
              <a:buNone/>
            </a:pPr>
            <a:r>
              <a:rPr lang="en-US" b="1" dirty="0"/>
              <a:t>a life-giving spirit.   ESV</a:t>
            </a:r>
          </a:p>
          <a:p>
            <a:pPr marL="0" indent="0">
              <a:buNone/>
            </a:pPr>
            <a:endParaRPr lang="en-US" sz="3200" b="1" dirty="0"/>
          </a:p>
        </p:txBody>
      </p:sp>
    </p:spTree>
    <p:extLst>
      <p:ext uri="{BB962C8B-B14F-4D97-AF65-F5344CB8AC3E}">
        <p14:creationId xmlns:p14="http://schemas.microsoft.com/office/powerpoint/2010/main" val="704437989"/>
      </p:ext>
    </p:extLst>
  </p:cSld>
  <p:clrMapOvr>
    <a:masterClrMapping/>
  </p:clrMapOvr>
</p:sld>
</file>

<file path=ppt/theme/theme1.xml><?xml version="1.0" encoding="utf-8"?>
<a:theme xmlns:a="http://schemas.openxmlformats.org/drawingml/2006/main" name="Techn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7958BCF2561F4E933D5DE3003915E1" ma:contentTypeVersion="9" ma:contentTypeDescription="Create a new document." ma:contentTypeScope="" ma:versionID="fcd4d223fc7977871c83f1d5c6e2a2d9">
  <xsd:schema xmlns:xsd="http://www.w3.org/2001/XMLSchema" xmlns:xs="http://www.w3.org/2001/XMLSchema" xmlns:p="http://schemas.microsoft.com/office/2006/metadata/properties" xmlns:ns3="f1de84c5-8ec0-4a44-bb5d-ae2076cefafc" targetNamespace="http://schemas.microsoft.com/office/2006/metadata/properties" ma:root="true" ma:fieldsID="222fe502d271eaca68ddb494e4fd7b3d" ns3:_="">
    <xsd:import namespace="f1de84c5-8ec0-4a44-bb5d-ae2076cefaf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de84c5-8ec0-4a44-bb5d-ae2076cefaf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29CADAD-B397-44EE-81DF-9B28040C3460}">
  <ds:schemaRefs>
    <ds:schemaRef ds:uri="http://schemas.microsoft.com/sharepoint/v3/contenttype/forms"/>
  </ds:schemaRefs>
</ds:datastoreItem>
</file>

<file path=customXml/itemProps2.xml><?xml version="1.0" encoding="utf-8"?>
<ds:datastoreItem xmlns:ds="http://schemas.openxmlformats.org/officeDocument/2006/customXml" ds:itemID="{77D2C832-388D-4D58-9A8A-D0B22619BE1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E45B2F2-83F1-4663-9814-66FBC300BA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de84c5-8ec0-4a44-bb5d-ae2076cefa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TM03457452[[fn=Celestial]]</Template>
  <TotalTime>216</TotalTime>
  <Words>438</Words>
  <Application>Microsoft Office PowerPoint</Application>
  <PresentationFormat>Widescreen</PresentationFormat>
  <Paragraphs>58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Franklin Gothic Book</vt:lpstr>
      <vt:lpstr>Wingdings 2</vt:lpstr>
      <vt:lpstr>Technic</vt:lpstr>
      <vt:lpstr>PowerPoint Presentation</vt:lpstr>
      <vt:lpstr>          Colossians 1:13-14</vt:lpstr>
      <vt:lpstr>          Matthew 28:18</vt:lpstr>
      <vt:lpstr>          Colossians 2:15</vt:lpstr>
      <vt:lpstr>   What humans had—what they lost</vt:lpstr>
      <vt:lpstr>         What the devil took</vt:lpstr>
      <vt:lpstr>         Isaiah 59: 15-16</vt:lpstr>
      <vt:lpstr>           1 John 3:8</vt:lpstr>
      <vt:lpstr>        1 Corinthians 15:45</vt:lpstr>
      <vt:lpstr>   1 Corinthians 15: 24-26</vt:lpstr>
      <vt:lpstr>        John 11:25-26</vt:lpstr>
      <vt:lpstr>           A prayer suggestion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could possibly go wrong?</dc:title>
  <dc:creator>Cynthia Thomas</dc:creator>
  <cp:lastModifiedBy>Webmaster VCAG</cp:lastModifiedBy>
  <cp:revision>13</cp:revision>
  <dcterms:created xsi:type="dcterms:W3CDTF">2020-03-29T19:01:00Z</dcterms:created>
  <dcterms:modified xsi:type="dcterms:W3CDTF">2020-05-07T16:27:25Z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0x010100967958BCF2561F4E933D5DE3003915E1</vt:lpwstr>
  </property>
</Properties>
</file>