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71" r:id="rId7"/>
    <p:sldId id="265" r:id="rId8"/>
    <p:sldId id="261" r:id="rId9"/>
    <p:sldId id="266" r:id="rId10"/>
    <p:sldId id="262" r:id="rId11"/>
    <p:sldId id="274" r:id="rId12"/>
    <p:sldId id="272" r:id="rId13"/>
    <p:sldId id="267" r:id="rId14"/>
    <p:sldId id="263" r:id="rId15"/>
    <p:sldId id="275" r:id="rId16"/>
    <p:sldId id="273" r:id="rId17"/>
    <p:sldId id="268" r:id="rId18"/>
    <p:sldId id="269" r:id="rId19"/>
    <p:sldId id="264" r:id="rId20"/>
    <p:sldId id="276" r:id="rId21"/>
    <p:sldId id="270"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05/07/2020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59F80-C03E-4114-B755-F9218F991752}"/>
              </a:ext>
            </a:extLst>
          </p:cNvPr>
          <p:cNvSpPr>
            <a:spLocks noGrp="1"/>
          </p:cNvSpPr>
          <p:nvPr>
            <p:ph type="ctrTitle"/>
          </p:nvPr>
        </p:nvSpPr>
        <p:spPr/>
        <p:txBody>
          <a:bodyPr/>
          <a:lstStyle/>
          <a:p>
            <a:pPr algn="ctr"/>
            <a:r>
              <a:rPr lang="en-US" dirty="0"/>
              <a:t>What could possibly go wrong?</a:t>
            </a:r>
          </a:p>
        </p:txBody>
      </p:sp>
    </p:spTree>
    <p:extLst>
      <p:ext uri="{BB962C8B-B14F-4D97-AF65-F5344CB8AC3E}">
        <p14:creationId xmlns:p14="http://schemas.microsoft.com/office/powerpoint/2010/main" val="2325318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338DE-2FCC-47D1-8E29-989AC40F7ED1}"/>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CCF248CA-F40E-41AE-8F49-168010A0BCA6}"/>
              </a:ext>
            </a:extLst>
          </p:cNvPr>
          <p:cNvSpPr>
            <a:spLocks noGrp="1"/>
          </p:cNvSpPr>
          <p:nvPr>
            <p:ph idx="1"/>
          </p:nvPr>
        </p:nvSpPr>
        <p:spPr/>
        <p:txBody>
          <a:bodyPr>
            <a:normAutofit/>
          </a:bodyPr>
          <a:lstStyle/>
          <a:p>
            <a:pPr marL="0" indent="0" algn="ctr">
              <a:buNone/>
            </a:pPr>
            <a:r>
              <a:rPr lang="en-US" sz="4800" dirty="0"/>
              <a:t>Seek God for Direction – God Has a Plan and It Is Better Than Yours!</a:t>
            </a:r>
          </a:p>
        </p:txBody>
      </p:sp>
    </p:spTree>
    <p:extLst>
      <p:ext uri="{BB962C8B-B14F-4D97-AF65-F5344CB8AC3E}">
        <p14:creationId xmlns:p14="http://schemas.microsoft.com/office/powerpoint/2010/main" val="3100816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169C5B-6F67-453A-AE4F-493A9657468C}"/>
              </a:ext>
            </a:extLst>
          </p:cNvPr>
          <p:cNvSpPr>
            <a:spLocks noGrp="1"/>
          </p:cNvSpPr>
          <p:nvPr>
            <p:ph idx="1"/>
          </p:nvPr>
        </p:nvSpPr>
        <p:spPr/>
        <p:txBody>
          <a:bodyPr>
            <a:normAutofit/>
          </a:bodyPr>
          <a:lstStyle/>
          <a:p>
            <a:pPr marL="0" indent="0" algn="ctr">
              <a:buNone/>
            </a:pPr>
            <a:r>
              <a:rPr lang="en-US" sz="4800" dirty="0"/>
              <a:t>Helping God can lead to things going wrong.</a:t>
            </a:r>
          </a:p>
        </p:txBody>
      </p:sp>
    </p:spTree>
    <p:extLst>
      <p:ext uri="{BB962C8B-B14F-4D97-AF65-F5344CB8AC3E}">
        <p14:creationId xmlns:p14="http://schemas.microsoft.com/office/powerpoint/2010/main" val="2773326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2BB07E-04F5-4F93-B575-F9DC046B4118}"/>
              </a:ext>
            </a:extLst>
          </p:cNvPr>
          <p:cNvSpPr>
            <a:spLocks noGrp="1"/>
          </p:cNvSpPr>
          <p:nvPr>
            <p:ph idx="1"/>
          </p:nvPr>
        </p:nvSpPr>
        <p:spPr/>
        <p:txBody>
          <a:bodyPr>
            <a:normAutofit/>
          </a:bodyPr>
          <a:lstStyle/>
          <a:p>
            <a:pPr marL="0" indent="0" algn="ctr">
              <a:buNone/>
            </a:pPr>
            <a:r>
              <a:rPr lang="en-US" sz="6000" dirty="0"/>
              <a:t>Naaman</a:t>
            </a:r>
          </a:p>
        </p:txBody>
      </p:sp>
    </p:spTree>
    <p:extLst>
      <p:ext uri="{BB962C8B-B14F-4D97-AF65-F5344CB8AC3E}">
        <p14:creationId xmlns:p14="http://schemas.microsoft.com/office/powerpoint/2010/main" val="581211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F889B-F690-4E31-A6B0-CDEFA23F1851}"/>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5E973781-F6B9-4E43-A3CF-5EB838FE7D5A}"/>
              </a:ext>
            </a:extLst>
          </p:cNvPr>
          <p:cNvSpPr>
            <a:spLocks noGrp="1"/>
          </p:cNvSpPr>
          <p:nvPr>
            <p:ph idx="1"/>
          </p:nvPr>
        </p:nvSpPr>
        <p:spPr/>
        <p:txBody>
          <a:bodyPr>
            <a:normAutofit/>
          </a:bodyPr>
          <a:lstStyle/>
          <a:p>
            <a:pPr marL="0" indent="0">
              <a:buNone/>
            </a:pPr>
            <a:r>
              <a:rPr lang="en-US" sz="4000" dirty="0"/>
              <a:t>But Naaman became angry and stalked away. “I thought he would certainly come out to meet me!” he said. “I expected him to wave his hand over the leprosy and call on the name of the LORD his God and heal me!  2 Kings 5:11</a:t>
            </a:r>
          </a:p>
        </p:txBody>
      </p:sp>
    </p:spTree>
    <p:extLst>
      <p:ext uri="{BB962C8B-B14F-4D97-AF65-F5344CB8AC3E}">
        <p14:creationId xmlns:p14="http://schemas.microsoft.com/office/powerpoint/2010/main" val="1730235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67148-0B03-4622-9BB2-1708DDB0B872}"/>
              </a:ext>
            </a:extLst>
          </p:cNvPr>
          <p:cNvSpPr>
            <a:spLocks noGrp="1"/>
          </p:cNvSpPr>
          <p:nvPr>
            <p:ph type="title"/>
          </p:nvPr>
        </p:nvSpPr>
        <p:spPr/>
        <p:txBody>
          <a:bodyPr/>
          <a:lstStyle/>
          <a:p>
            <a:r>
              <a:rPr lang="en-US" dirty="0"/>
              <a:t>Point three</a:t>
            </a:r>
          </a:p>
        </p:txBody>
      </p:sp>
      <p:sp>
        <p:nvSpPr>
          <p:cNvPr id="3" name="Content Placeholder 2">
            <a:extLst>
              <a:ext uri="{FF2B5EF4-FFF2-40B4-BE49-F238E27FC236}">
                <a16:creationId xmlns:a16="http://schemas.microsoft.com/office/drawing/2014/main" id="{98CC091D-DCBF-4704-A9CB-6D4B041ABDCD}"/>
              </a:ext>
            </a:extLst>
          </p:cNvPr>
          <p:cNvSpPr>
            <a:spLocks noGrp="1"/>
          </p:cNvSpPr>
          <p:nvPr>
            <p:ph idx="1"/>
          </p:nvPr>
        </p:nvSpPr>
        <p:spPr/>
        <p:txBody>
          <a:bodyPr>
            <a:normAutofit/>
          </a:bodyPr>
          <a:lstStyle/>
          <a:p>
            <a:pPr marL="0" indent="0" algn="ctr">
              <a:buNone/>
            </a:pPr>
            <a:r>
              <a:rPr lang="en-US" sz="4800" dirty="0"/>
              <a:t>Do Not Have Preconceived Ideas of How God Will Work His Promise – Be Open to Anything.  After all, He </a:t>
            </a:r>
            <a:r>
              <a:rPr lang="en-US" sz="4800" b="1" i="1" dirty="0"/>
              <a:t>IS</a:t>
            </a:r>
            <a:r>
              <a:rPr lang="en-US" sz="4800" dirty="0"/>
              <a:t> God.</a:t>
            </a:r>
          </a:p>
        </p:txBody>
      </p:sp>
    </p:spTree>
    <p:extLst>
      <p:ext uri="{BB962C8B-B14F-4D97-AF65-F5344CB8AC3E}">
        <p14:creationId xmlns:p14="http://schemas.microsoft.com/office/powerpoint/2010/main" val="1611966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B05202-7305-45AB-A83C-3DA2C1FD7D25}"/>
              </a:ext>
            </a:extLst>
          </p:cNvPr>
          <p:cNvSpPr>
            <a:spLocks noGrp="1"/>
          </p:cNvSpPr>
          <p:nvPr>
            <p:ph idx="1"/>
          </p:nvPr>
        </p:nvSpPr>
        <p:spPr/>
        <p:txBody>
          <a:bodyPr>
            <a:normAutofit/>
          </a:bodyPr>
          <a:lstStyle/>
          <a:p>
            <a:pPr marL="0" indent="0" algn="ctr">
              <a:buNone/>
            </a:pPr>
            <a:r>
              <a:rPr lang="en-US" sz="4800" dirty="0"/>
              <a:t>Preconceived ideas and anger can lead to things going wrong.</a:t>
            </a:r>
          </a:p>
        </p:txBody>
      </p:sp>
    </p:spTree>
    <p:extLst>
      <p:ext uri="{BB962C8B-B14F-4D97-AF65-F5344CB8AC3E}">
        <p14:creationId xmlns:p14="http://schemas.microsoft.com/office/powerpoint/2010/main" val="2958834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893929-FF92-4D2B-AF6A-1DEEF34FD608}"/>
              </a:ext>
            </a:extLst>
          </p:cNvPr>
          <p:cNvSpPr>
            <a:spLocks noGrp="1"/>
          </p:cNvSpPr>
          <p:nvPr>
            <p:ph idx="1"/>
          </p:nvPr>
        </p:nvSpPr>
        <p:spPr/>
        <p:txBody>
          <a:bodyPr>
            <a:normAutofit/>
          </a:bodyPr>
          <a:lstStyle/>
          <a:p>
            <a:pPr marL="0" indent="0" algn="ctr">
              <a:buNone/>
            </a:pPr>
            <a:r>
              <a:rPr lang="en-US" sz="6000" dirty="0"/>
              <a:t>Elijah</a:t>
            </a:r>
          </a:p>
        </p:txBody>
      </p:sp>
    </p:spTree>
    <p:extLst>
      <p:ext uri="{BB962C8B-B14F-4D97-AF65-F5344CB8AC3E}">
        <p14:creationId xmlns:p14="http://schemas.microsoft.com/office/powerpoint/2010/main" val="3263681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737BB-7188-47BE-A2ED-CEA68692F882}"/>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D6433EE8-EC80-4C21-BCB8-AE1E7713B0D5}"/>
              </a:ext>
            </a:extLst>
          </p:cNvPr>
          <p:cNvSpPr>
            <a:spLocks noGrp="1"/>
          </p:cNvSpPr>
          <p:nvPr>
            <p:ph idx="1"/>
          </p:nvPr>
        </p:nvSpPr>
        <p:spPr>
          <a:xfrm>
            <a:off x="685801" y="2142067"/>
            <a:ext cx="10131425" cy="4560574"/>
          </a:xfrm>
        </p:spPr>
        <p:txBody>
          <a:bodyPr>
            <a:normAutofit fontScale="92500" lnSpcReduction="10000"/>
          </a:bodyPr>
          <a:lstStyle/>
          <a:p>
            <a:pPr marL="0" indent="0">
              <a:buNone/>
            </a:pPr>
            <a:r>
              <a:rPr lang="en-US" sz="4400" dirty="0"/>
              <a:t>When Ahab got home, he told Jezebel everything Elijah had done, including the way he had killed all the prophets of Baal. </a:t>
            </a:r>
          </a:p>
          <a:p>
            <a:pPr marL="0" indent="0">
              <a:buNone/>
            </a:pPr>
            <a:r>
              <a:rPr lang="en-US" sz="4400" dirty="0"/>
              <a:t>So Jezebel sent this message to Elijah: “May the gods strike me and even kill me if by this time tomorrow I have not killed you just as you killed them.” </a:t>
            </a:r>
          </a:p>
          <a:p>
            <a:pPr marL="0" indent="0">
              <a:buNone/>
            </a:pPr>
            <a:endParaRPr lang="en-US" dirty="0"/>
          </a:p>
        </p:txBody>
      </p:sp>
    </p:spTree>
    <p:extLst>
      <p:ext uri="{BB962C8B-B14F-4D97-AF65-F5344CB8AC3E}">
        <p14:creationId xmlns:p14="http://schemas.microsoft.com/office/powerpoint/2010/main" val="26261862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778A9-3997-423D-B597-62DB09E02198}"/>
              </a:ext>
            </a:extLst>
          </p:cNvPr>
          <p:cNvSpPr>
            <a:spLocks noGrp="1"/>
          </p:cNvSpPr>
          <p:nvPr>
            <p:ph type="title"/>
          </p:nvPr>
        </p:nvSpPr>
        <p:spPr>
          <a:xfrm>
            <a:off x="685801" y="609600"/>
            <a:ext cx="10131425" cy="988381"/>
          </a:xfrm>
        </p:spPr>
        <p:txBody>
          <a:bodyPr/>
          <a:lstStyle/>
          <a:p>
            <a:r>
              <a:rPr lang="en-US" dirty="0"/>
              <a:t>scripture</a:t>
            </a:r>
          </a:p>
        </p:txBody>
      </p:sp>
      <p:sp>
        <p:nvSpPr>
          <p:cNvPr id="3" name="Content Placeholder 2">
            <a:extLst>
              <a:ext uri="{FF2B5EF4-FFF2-40B4-BE49-F238E27FC236}">
                <a16:creationId xmlns:a16="http://schemas.microsoft.com/office/drawing/2014/main" id="{BE9727E0-B1F9-4730-A9B4-00E1B5698933}"/>
              </a:ext>
            </a:extLst>
          </p:cNvPr>
          <p:cNvSpPr>
            <a:spLocks noGrp="1"/>
          </p:cNvSpPr>
          <p:nvPr>
            <p:ph idx="1"/>
          </p:nvPr>
        </p:nvSpPr>
        <p:spPr>
          <a:xfrm>
            <a:off x="685801" y="1597981"/>
            <a:ext cx="10131425" cy="5122415"/>
          </a:xfrm>
        </p:spPr>
        <p:txBody>
          <a:bodyPr>
            <a:normAutofit fontScale="92500" lnSpcReduction="10000"/>
          </a:bodyPr>
          <a:lstStyle/>
          <a:p>
            <a:pPr marL="0" indent="0">
              <a:buNone/>
            </a:pPr>
            <a:r>
              <a:rPr lang="en-US" sz="4000" dirty="0"/>
              <a:t>Elijah was afraid and fled for his life. He went to Beersheba, a town in Judah, and he left his servant there. </a:t>
            </a:r>
          </a:p>
          <a:p>
            <a:pPr marL="0" indent="0">
              <a:buNone/>
            </a:pPr>
            <a:r>
              <a:rPr lang="en-US" sz="4000" b="1" dirty="0"/>
              <a:t>T</a:t>
            </a:r>
            <a:r>
              <a:rPr lang="en-US" sz="4000" dirty="0"/>
              <a:t>hen he went on alone into the wilderness, traveling all day. He sat down under a solitary broom tree and prayed that he might die. “I have had enough, LORD,” he said. “Take my life, for I am no better than my ancestors who have already died.”  1 Kings 19:1-4</a:t>
            </a:r>
          </a:p>
          <a:p>
            <a:pPr marL="0" indent="0">
              <a:buNone/>
            </a:pPr>
            <a:endParaRPr lang="en-US" dirty="0"/>
          </a:p>
        </p:txBody>
      </p:sp>
    </p:spTree>
    <p:extLst>
      <p:ext uri="{BB962C8B-B14F-4D97-AF65-F5344CB8AC3E}">
        <p14:creationId xmlns:p14="http://schemas.microsoft.com/office/powerpoint/2010/main" val="1427367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F5594-E989-4A1C-9609-19830D05C7AE}"/>
              </a:ext>
            </a:extLst>
          </p:cNvPr>
          <p:cNvSpPr>
            <a:spLocks noGrp="1"/>
          </p:cNvSpPr>
          <p:nvPr>
            <p:ph type="title"/>
          </p:nvPr>
        </p:nvSpPr>
        <p:spPr/>
        <p:txBody>
          <a:bodyPr/>
          <a:lstStyle/>
          <a:p>
            <a:r>
              <a:rPr lang="en-US" dirty="0"/>
              <a:t>Point four</a:t>
            </a:r>
          </a:p>
        </p:txBody>
      </p:sp>
      <p:sp>
        <p:nvSpPr>
          <p:cNvPr id="3" name="Content Placeholder 2">
            <a:extLst>
              <a:ext uri="{FF2B5EF4-FFF2-40B4-BE49-F238E27FC236}">
                <a16:creationId xmlns:a16="http://schemas.microsoft.com/office/drawing/2014/main" id="{B61A2154-0C4F-4867-86A3-A44ACC0EB813}"/>
              </a:ext>
            </a:extLst>
          </p:cNvPr>
          <p:cNvSpPr>
            <a:spLocks noGrp="1"/>
          </p:cNvSpPr>
          <p:nvPr>
            <p:ph idx="1"/>
          </p:nvPr>
        </p:nvSpPr>
        <p:spPr/>
        <p:txBody>
          <a:bodyPr>
            <a:normAutofit/>
          </a:bodyPr>
          <a:lstStyle/>
          <a:p>
            <a:pPr marL="0" indent="0" algn="ctr">
              <a:buNone/>
            </a:pPr>
            <a:r>
              <a:rPr lang="en-US" sz="4800" dirty="0"/>
              <a:t>Do Not Take Your Eyes off of the Promise Maker.</a:t>
            </a:r>
          </a:p>
        </p:txBody>
      </p:sp>
    </p:spTree>
    <p:extLst>
      <p:ext uri="{BB962C8B-B14F-4D97-AF65-F5344CB8AC3E}">
        <p14:creationId xmlns:p14="http://schemas.microsoft.com/office/powerpoint/2010/main" val="3558842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799B1-B989-4D22-A6C4-F0164C44147E}"/>
              </a:ext>
            </a:extLst>
          </p:cNvPr>
          <p:cNvSpPr>
            <a:spLocks noGrp="1"/>
          </p:cNvSpPr>
          <p:nvPr>
            <p:ph type="title"/>
          </p:nvPr>
        </p:nvSpPr>
        <p:spPr/>
        <p:txBody>
          <a:bodyPr/>
          <a:lstStyle/>
          <a:p>
            <a:pPr algn="ctr"/>
            <a:r>
              <a:rPr lang="en-US" dirty="0"/>
              <a:t>What could possibly go wrong?</a:t>
            </a:r>
          </a:p>
        </p:txBody>
      </p:sp>
      <p:pic>
        <p:nvPicPr>
          <p:cNvPr id="1026" name="Picture 2" descr="See the source image">
            <a:extLst>
              <a:ext uri="{FF2B5EF4-FFF2-40B4-BE49-F238E27FC236}">
                <a16:creationId xmlns:a16="http://schemas.microsoft.com/office/drawing/2014/main" id="{E778C297-B7FD-45D2-9421-B5F71775834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96872" y="2172399"/>
            <a:ext cx="5403750" cy="4534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7425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BB2CE7-6B14-46FC-9582-519DAD5C5D69}"/>
              </a:ext>
            </a:extLst>
          </p:cNvPr>
          <p:cNvSpPr>
            <a:spLocks noGrp="1"/>
          </p:cNvSpPr>
          <p:nvPr>
            <p:ph idx="1"/>
          </p:nvPr>
        </p:nvSpPr>
        <p:spPr/>
        <p:txBody>
          <a:bodyPr>
            <a:normAutofit/>
          </a:bodyPr>
          <a:lstStyle/>
          <a:p>
            <a:pPr marL="0" indent="0" algn="ctr">
              <a:buNone/>
            </a:pPr>
            <a:r>
              <a:rPr lang="en-US" sz="4800" dirty="0"/>
              <a:t>Fear can lead to things going wrong.</a:t>
            </a:r>
          </a:p>
        </p:txBody>
      </p:sp>
    </p:spTree>
    <p:extLst>
      <p:ext uri="{BB962C8B-B14F-4D97-AF65-F5344CB8AC3E}">
        <p14:creationId xmlns:p14="http://schemas.microsoft.com/office/powerpoint/2010/main" val="134299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B60BD-8DD7-4E85-96A9-DB6E925553F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D4127A6E-5000-4E0C-8105-E16E0DA345C5}"/>
              </a:ext>
            </a:extLst>
          </p:cNvPr>
          <p:cNvSpPr>
            <a:spLocks noGrp="1"/>
          </p:cNvSpPr>
          <p:nvPr>
            <p:ph idx="1"/>
          </p:nvPr>
        </p:nvSpPr>
        <p:spPr/>
        <p:txBody>
          <a:bodyPr>
            <a:normAutofit lnSpcReduction="10000"/>
          </a:bodyPr>
          <a:lstStyle/>
          <a:p>
            <a:pPr marL="0" indent="0">
              <a:buNone/>
            </a:pPr>
            <a:r>
              <a:rPr lang="en-US" sz="4000" dirty="0"/>
              <a:t>Do:</a:t>
            </a:r>
          </a:p>
          <a:p>
            <a:r>
              <a:rPr lang="en-US" sz="4000" dirty="0"/>
              <a:t>Believe God</a:t>
            </a:r>
          </a:p>
          <a:p>
            <a:r>
              <a:rPr lang="en-US" sz="4000" dirty="0"/>
              <a:t>Seek God for Direction</a:t>
            </a:r>
          </a:p>
          <a:p>
            <a:r>
              <a:rPr lang="en-US" sz="4000" dirty="0"/>
              <a:t>Be open to however, God wants to work.</a:t>
            </a:r>
          </a:p>
          <a:p>
            <a:r>
              <a:rPr lang="en-US" sz="4000" dirty="0"/>
              <a:t>DO NOT take your eyes off of God.</a:t>
            </a:r>
          </a:p>
          <a:p>
            <a:endParaRPr lang="en-US" dirty="0"/>
          </a:p>
        </p:txBody>
      </p:sp>
    </p:spTree>
    <p:extLst>
      <p:ext uri="{BB962C8B-B14F-4D97-AF65-F5344CB8AC3E}">
        <p14:creationId xmlns:p14="http://schemas.microsoft.com/office/powerpoint/2010/main" val="2647328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C64E-F501-4FD6-BAED-35A56020C082}"/>
              </a:ext>
            </a:extLst>
          </p:cNvPr>
          <p:cNvSpPr>
            <a:spLocks noGrp="1"/>
          </p:cNvSpPr>
          <p:nvPr>
            <p:ph type="title"/>
          </p:nvPr>
        </p:nvSpPr>
        <p:spPr>
          <a:xfrm>
            <a:off x="685801" y="97654"/>
            <a:ext cx="10131425" cy="1447061"/>
          </a:xfrm>
        </p:spPr>
        <p:txBody>
          <a:bodyPr/>
          <a:lstStyle/>
          <a:p>
            <a:r>
              <a:rPr lang="en-US" dirty="0"/>
              <a:t>Conclusion </a:t>
            </a:r>
          </a:p>
        </p:txBody>
      </p:sp>
      <p:sp>
        <p:nvSpPr>
          <p:cNvPr id="3" name="Content Placeholder 2">
            <a:extLst>
              <a:ext uri="{FF2B5EF4-FFF2-40B4-BE49-F238E27FC236}">
                <a16:creationId xmlns:a16="http://schemas.microsoft.com/office/drawing/2014/main" id="{DF84D0B9-C27F-46B4-B9AF-5CAE62D02140}"/>
              </a:ext>
            </a:extLst>
          </p:cNvPr>
          <p:cNvSpPr>
            <a:spLocks noGrp="1"/>
          </p:cNvSpPr>
          <p:nvPr>
            <p:ph idx="1"/>
          </p:nvPr>
        </p:nvSpPr>
        <p:spPr/>
        <p:txBody>
          <a:bodyPr>
            <a:noAutofit/>
          </a:bodyPr>
          <a:lstStyle/>
          <a:p>
            <a:pPr marL="0" indent="0">
              <a:buNone/>
            </a:pPr>
            <a:r>
              <a:rPr lang="en-US" sz="4000" dirty="0"/>
              <a:t>Don’t</a:t>
            </a:r>
          </a:p>
          <a:p>
            <a:r>
              <a:rPr lang="en-US" sz="4000" dirty="0"/>
              <a:t>Help God by doing things your own way.</a:t>
            </a:r>
          </a:p>
          <a:p>
            <a:r>
              <a:rPr lang="en-US" sz="4000" dirty="0"/>
              <a:t>Have preconceived ideas of how God should work.</a:t>
            </a:r>
          </a:p>
          <a:p>
            <a:r>
              <a:rPr lang="en-US" sz="4000" dirty="0"/>
              <a:t>Let yourself be angry when God doesn’t move the way you want Him to.</a:t>
            </a:r>
          </a:p>
          <a:p>
            <a:r>
              <a:rPr lang="en-US" sz="4000" dirty="0"/>
              <a:t>Let fear direct you. </a:t>
            </a:r>
          </a:p>
        </p:txBody>
      </p:sp>
    </p:spTree>
    <p:extLst>
      <p:ext uri="{BB962C8B-B14F-4D97-AF65-F5344CB8AC3E}">
        <p14:creationId xmlns:p14="http://schemas.microsoft.com/office/powerpoint/2010/main" val="2564295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B47C1-930C-42ED-BD8A-DFFE8EB33781}"/>
              </a:ext>
            </a:extLst>
          </p:cNvPr>
          <p:cNvSpPr>
            <a:spLocks noGrp="1"/>
          </p:cNvSpPr>
          <p:nvPr>
            <p:ph type="title"/>
          </p:nvPr>
        </p:nvSpPr>
        <p:spPr/>
        <p:txBody>
          <a:bodyPr/>
          <a:lstStyle/>
          <a:p>
            <a:pPr algn="ctr"/>
            <a:r>
              <a:rPr lang="en-US" dirty="0"/>
              <a:t>What could possibly go wrong?</a:t>
            </a:r>
          </a:p>
        </p:txBody>
      </p:sp>
      <p:pic>
        <p:nvPicPr>
          <p:cNvPr id="5" name="Content Placeholder 4">
            <a:extLst>
              <a:ext uri="{FF2B5EF4-FFF2-40B4-BE49-F238E27FC236}">
                <a16:creationId xmlns:a16="http://schemas.microsoft.com/office/drawing/2014/main" id="{972CDB16-C28A-4FE9-943A-2F56280B933B}"/>
              </a:ext>
            </a:extLst>
          </p:cNvPr>
          <p:cNvPicPr>
            <a:picLocks noGrp="1" noChangeAspect="1"/>
          </p:cNvPicPr>
          <p:nvPr>
            <p:ph idx="1"/>
          </p:nvPr>
        </p:nvPicPr>
        <p:blipFill>
          <a:blip r:embed="rId2"/>
          <a:stretch>
            <a:fillRect/>
          </a:stretch>
        </p:blipFill>
        <p:spPr>
          <a:xfrm>
            <a:off x="2201662" y="2251869"/>
            <a:ext cx="7155402" cy="4228830"/>
          </a:xfrm>
        </p:spPr>
      </p:pic>
    </p:spTree>
    <p:extLst>
      <p:ext uri="{BB962C8B-B14F-4D97-AF65-F5344CB8AC3E}">
        <p14:creationId xmlns:p14="http://schemas.microsoft.com/office/powerpoint/2010/main" val="1519924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E963D-AC9F-4707-8D15-36390AB66E43}"/>
              </a:ext>
            </a:extLst>
          </p:cNvPr>
          <p:cNvSpPr>
            <a:spLocks noGrp="1"/>
          </p:cNvSpPr>
          <p:nvPr>
            <p:ph type="title"/>
          </p:nvPr>
        </p:nvSpPr>
        <p:spPr/>
        <p:txBody>
          <a:bodyPr/>
          <a:lstStyle/>
          <a:p>
            <a:pPr algn="ctr"/>
            <a:r>
              <a:rPr lang="en-US" dirty="0"/>
              <a:t>What could possibly go wrong?</a:t>
            </a:r>
          </a:p>
        </p:txBody>
      </p:sp>
      <p:pic>
        <p:nvPicPr>
          <p:cNvPr id="5" name="Content Placeholder 4">
            <a:extLst>
              <a:ext uri="{FF2B5EF4-FFF2-40B4-BE49-F238E27FC236}">
                <a16:creationId xmlns:a16="http://schemas.microsoft.com/office/drawing/2014/main" id="{8E0FF985-4CD0-4505-84DE-EF0346A4D2BF}"/>
              </a:ext>
            </a:extLst>
          </p:cNvPr>
          <p:cNvPicPr>
            <a:picLocks noGrp="1" noChangeAspect="1"/>
          </p:cNvPicPr>
          <p:nvPr>
            <p:ph idx="1"/>
          </p:nvPr>
        </p:nvPicPr>
        <p:blipFill>
          <a:blip r:embed="rId2"/>
          <a:stretch>
            <a:fillRect/>
          </a:stretch>
        </p:blipFill>
        <p:spPr>
          <a:xfrm>
            <a:off x="3338004" y="1715409"/>
            <a:ext cx="4696287" cy="4827434"/>
          </a:xfrm>
        </p:spPr>
      </p:pic>
    </p:spTree>
    <p:extLst>
      <p:ext uri="{BB962C8B-B14F-4D97-AF65-F5344CB8AC3E}">
        <p14:creationId xmlns:p14="http://schemas.microsoft.com/office/powerpoint/2010/main" val="1222357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8234-056C-40EA-8249-8EE5BDEB3424}"/>
              </a:ext>
            </a:extLst>
          </p:cNvPr>
          <p:cNvSpPr>
            <a:spLocks noGrp="1"/>
          </p:cNvSpPr>
          <p:nvPr>
            <p:ph type="title"/>
          </p:nvPr>
        </p:nvSpPr>
        <p:spPr/>
        <p:txBody>
          <a:bodyPr/>
          <a:lstStyle/>
          <a:p>
            <a:pPr algn="ctr"/>
            <a:r>
              <a:rPr lang="en-US" dirty="0"/>
              <a:t>What could possibly go wrong?</a:t>
            </a:r>
          </a:p>
        </p:txBody>
      </p:sp>
      <p:pic>
        <p:nvPicPr>
          <p:cNvPr id="5" name="Content Placeholder 4">
            <a:extLst>
              <a:ext uri="{FF2B5EF4-FFF2-40B4-BE49-F238E27FC236}">
                <a16:creationId xmlns:a16="http://schemas.microsoft.com/office/drawing/2014/main" id="{9924E9BA-1188-4F0F-8A7C-CED3F87A100B}"/>
              </a:ext>
            </a:extLst>
          </p:cNvPr>
          <p:cNvPicPr>
            <a:picLocks noGrp="1" noChangeAspect="1"/>
          </p:cNvPicPr>
          <p:nvPr>
            <p:ph idx="1"/>
          </p:nvPr>
        </p:nvPicPr>
        <p:blipFill>
          <a:blip r:embed="rId2"/>
          <a:stretch>
            <a:fillRect/>
          </a:stretch>
        </p:blipFill>
        <p:spPr>
          <a:xfrm>
            <a:off x="3480047" y="1733165"/>
            <a:ext cx="4918228" cy="4605491"/>
          </a:xfrm>
        </p:spPr>
      </p:pic>
    </p:spTree>
    <p:extLst>
      <p:ext uri="{BB962C8B-B14F-4D97-AF65-F5344CB8AC3E}">
        <p14:creationId xmlns:p14="http://schemas.microsoft.com/office/powerpoint/2010/main" val="3375757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C3B866-BCD3-4299-8967-F4025D9F01FF}"/>
              </a:ext>
            </a:extLst>
          </p:cNvPr>
          <p:cNvSpPr>
            <a:spLocks noGrp="1"/>
          </p:cNvSpPr>
          <p:nvPr>
            <p:ph idx="1"/>
          </p:nvPr>
        </p:nvSpPr>
        <p:spPr/>
        <p:txBody>
          <a:bodyPr>
            <a:normAutofit/>
          </a:bodyPr>
          <a:lstStyle/>
          <a:p>
            <a:pPr marL="0" indent="0" algn="ctr">
              <a:buNone/>
            </a:pPr>
            <a:r>
              <a:rPr lang="en-US" sz="6000" dirty="0"/>
              <a:t>Abram</a:t>
            </a:r>
          </a:p>
        </p:txBody>
      </p:sp>
    </p:spTree>
    <p:extLst>
      <p:ext uri="{BB962C8B-B14F-4D97-AF65-F5344CB8AC3E}">
        <p14:creationId xmlns:p14="http://schemas.microsoft.com/office/powerpoint/2010/main" val="3157170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BB2A9-FC8A-4885-9F9F-101604F421CC}"/>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D34C237A-8BA2-4BD3-8482-9F2F74AA60D3}"/>
              </a:ext>
            </a:extLst>
          </p:cNvPr>
          <p:cNvSpPr>
            <a:spLocks noGrp="1"/>
          </p:cNvSpPr>
          <p:nvPr>
            <p:ph idx="1"/>
          </p:nvPr>
        </p:nvSpPr>
        <p:spPr/>
        <p:txBody>
          <a:bodyPr>
            <a:normAutofit/>
          </a:bodyPr>
          <a:lstStyle/>
          <a:p>
            <a:pPr marL="0" indent="0">
              <a:buNone/>
            </a:pPr>
            <a:r>
              <a:rPr lang="en-US" sz="4400" dirty="0"/>
              <a:t>And Abram believed the LORD, and the LORD counted him as righteous because of his faith.  Genesis 15:6 NLT</a:t>
            </a:r>
          </a:p>
        </p:txBody>
      </p:sp>
    </p:spTree>
    <p:extLst>
      <p:ext uri="{BB962C8B-B14F-4D97-AF65-F5344CB8AC3E}">
        <p14:creationId xmlns:p14="http://schemas.microsoft.com/office/powerpoint/2010/main" val="3852826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35B6C-01BA-420F-B4F0-6E5B54C8A2D9}"/>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9B80E014-F9AA-4D71-96E7-9C56CDC2B7D6}"/>
              </a:ext>
            </a:extLst>
          </p:cNvPr>
          <p:cNvSpPr>
            <a:spLocks noGrp="1"/>
          </p:cNvSpPr>
          <p:nvPr>
            <p:ph idx="1"/>
          </p:nvPr>
        </p:nvSpPr>
        <p:spPr/>
        <p:txBody>
          <a:bodyPr>
            <a:normAutofit/>
          </a:bodyPr>
          <a:lstStyle/>
          <a:p>
            <a:pPr marL="0" indent="0" algn="ctr">
              <a:buNone/>
            </a:pPr>
            <a:r>
              <a:rPr lang="en-US" sz="4800" dirty="0"/>
              <a:t>Believe God</a:t>
            </a:r>
          </a:p>
        </p:txBody>
      </p:sp>
    </p:spTree>
    <p:extLst>
      <p:ext uri="{BB962C8B-B14F-4D97-AF65-F5344CB8AC3E}">
        <p14:creationId xmlns:p14="http://schemas.microsoft.com/office/powerpoint/2010/main" val="204502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11445-0975-47FD-92BD-0792E12F0060}"/>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4622C092-B392-4A45-B3FF-0BF921FF66D5}"/>
              </a:ext>
            </a:extLst>
          </p:cNvPr>
          <p:cNvSpPr>
            <a:spLocks noGrp="1"/>
          </p:cNvSpPr>
          <p:nvPr>
            <p:ph idx="1"/>
          </p:nvPr>
        </p:nvSpPr>
        <p:spPr>
          <a:xfrm>
            <a:off x="685801" y="1793289"/>
            <a:ext cx="10131425" cy="5064711"/>
          </a:xfrm>
        </p:spPr>
        <p:txBody>
          <a:bodyPr>
            <a:normAutofit/>
          </a:bodyPr>
          <a:lstStyle/>
          <a:p>
            <a:pPr marL="0" indent="0">
              <a:buNone/>
            </a:pPr>
            <a:r>
              <a:rPr lang="en-US" sz="3600" dirty="0"/>
              <a:t>Now Sarai, Abram’s wife, had not been able to bear children for him. But she had an Egyptian servant named Hagar. </a:t>
            </a:r>
          </a:p>
          <a:p>
            <a:pPr marL="0" indent="0">
              <a:buNone/>
            </a:pPr>
            <a:r>
              <a:rPr lang="en-US" sz="3600" dirty="0"/>
              <a:t>So Sarai said to Abram, “The LORD has prevented me from having children. Go and sleep with my servant. Perhaps I can have children through her.” And Abram agreed with Sarai’s proposal. </a:t>
            </a:r>
          </a:p>
          <a:p>
            <a:pPr marL="0" indent="0">
              <a:buNone/>
            </a:pPr>
            <a:r>
              <a:rPr lang="en-US" sz="3600" dirty="0"/>
              <a:t>Genesis 16:1-2 NLT</a:t>
            </a:r>
          </a:p>
          <a:p>
            <a:endParaRPr lang="en-US" dirty="0"/>
          </a:p>
        </p:txBody>
      </p:sp>
    </p:spTree>
    <p:extLst>
      <p:ext uri="{BB962C8B-B14F-4D97-AF65-F5344CB8AC3E}">
        <p14:creationId xmlns:p14="http://schemas.microsoft.com/office/powerpoint/2010/main" val="21832183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207</TotalTime>
  <Words>479</Words>
  <Application>Microsoft Office PowerPoint</Application>
  <PresentationFormat>Widescreen</PresentationFormat>
  <Paragraphs>45</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Celestial</vt:lpstr>
      <vt:lpstr>What could possibly go wrong?</vt:lpstr>
      <vt:lpstr>What could possibly go wrong?</vt:lpstr>
      <vt:lpstr>What could possibly go wrong?</vt:lpstr>
      <vt:lpstr>What could possibly go wrong?</vt:lpstr>
      <vt:lpstr>What could possibly go wrong?</vt:lpstr>
      <vt:lpstr>PowerPoint Presentation</vt:lpstr>
      <vt:lpstr>scripture</vt:lpstr>
      <vt:lpstr>Point one</vt:lpstr>
      <vt:lpstr>scripture</vt:lpstr>
      <vt:lpstr>Point two</vt:lpstr>
      <vt:lpstr>PowerPoint Presentation</vt:lpstr>
      <vt:lpstr>PowerPoint Presentation</vt:lpstr>
      <vt:lpstr>scripture</vt:lpstr>
      <vt:lpstr>Point three</vt:lpstr>
      <vt:lpstr>PowerPoint Presentation</vt:lpstr>
      <vt:lpstr>PowerPoint Presentation</vt:lpstr>
      <vt:lpstr>Scripture</vt:lpstr>
      <vt:lpstr>scripture</vt:lpstr>
      <vt:lpstr>Point four</vt:lpstr>
      <vt:lpstr>PowerPoint Presentation</vt:lpstr>
      <vt:lpstr>conclusion</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could possibly go wrong?</dc:title>
  <dc:creator>Cynthia Thomas</dc:creator>
  <cp:lastModifiedBy>Webmaster VCAG</cp:lastModifiedBy>
  <cp:revision>11</cp:revision>
  <dcterms:created xsi:type="dcterms:W3CDTF">2020-03-29T19:01:00Z</dcterms:created>
  <dcterms:modified xsi:type="dcterms:W3CDTF">2020-05-07T16:35:19Z</dcterms:modified>
</cp:coreProperties>
</file>