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354" r:id="rId3"/>
    <p:sldId id="341" r:id="rId4"/>
    <p:sldId id="342" r:id="rId5"/>
    <p:sldId id="307" r:id="rId6"/>
    <p:sldId id="343" r:id="rId7"/>
    <p:sldId id="332" r:id="rId8"/>
    <p:sldId id="345" r:id="rId9"/>
    <p:sldId id="334" r:id="rId10"/>
    <p:sldId id="349" r:id="rId11"/>
    <p:sldId id="346" r:id="rId12"/>
    <p:sldId id="335" r:id="rId13"/>
    <p:sldId id="347" r:id="rId14"/>
    <p:sldId id="308" r:id="rId15"/>
    <p:sldId id="350" r:id="rId16"/>
    <p:sldId id="351" r:id="rId17"/>
    <p:sldId id="352" r:id="rId18"/>
    <p:sldId id="348" r:id="rId19"/>
    <p:sldId id="322" r:id="rId20"/>
    <p:sldId id="353" r:id="rId21"/>
    <p:sldId id="32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3429A87-762A-4A9D-A0D5-D328AE974A2C}" type="datetimeFigureOut">
              <a:rPr lang="en-US" smtClean="0"/>
              <a:t>05/06/2020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CAD0BBE-173F-4110-BA47-B011615A7FA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05/06/2020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05/06/2020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05/06/2020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3429A87-762A-4A9D-A0D5-D328AE974A2C}" type="datetimeFigureOut">
              <a:rPr lang="en-US" smtClean="0"/>
              <a:t>05/06/2020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429A87-762A-4A9D-A0D5-D328AE974A2C}" type="datetimeFigureOut">
              <a:rPr lang="en-US" smtClean="0"/>
              <a:t>05/06/2020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3429A87-762A-4A9D-A0D5-D328AE974A2C}" type="datetimeFigureOut">
              <a:rPr lang="en-US" smtClean="0"/>
              <a:t>05/06/2020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83429A87-762A-4A9D-A0D5-D328AE974A2C}" type="datetimeFigureOut">
              <a:rPr lang="en-US" smtClean="0"/>
              <a:t>05/06/2020</a:t>
            </a:fld>
            <a:endParaRPr lang="en-US"/>
          </a:p>
        </p:txBody>
      </p:sp>
      <p:sp>
        <p:nvSpPr>
          <p:cNvPr id="8" name="Slide Number Placeholder 7"/>
          <p:cNvSpPr>
            <a:spLocks noGrp="1"/>
          </p:cNvSpPr>
          <p:nvPr>
            <p:ph type="sldNum" sz="quarter" idx="11"/>
          </p:nvPr>
        </p:nvSpPr>
        <p:spPr/>
        <p:txBody>
          <a:bodyPr/>
          <a:lstStyle/>
          <a:p>
            <a:fld id="{3CAD0BBE-173F-4110-BA47-B011615A7FA7}"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29A87-762A-4A9D-A0D5-D328AE974A2C}" type="datetimeFigureOut">
              <a:rPr lang="en-US" smtClean="0"/>
              <a:t>05/06/2020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429A87-762A-4A9D-A0D5-D328AE974A2C}" type="datetimeFigureOut">
              <a:rPr lang="en-US" smtClean="0"/>
              <a:t>05/06/2020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3CAD0BBE-173F-4110-BA47-B011615A7F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3429A87-762A-4A9D-A0D5-D328AE974A2C}" type="datetimeFigureOut">
              <a:rPr lang="en-US" smtClean="0"/>
              <a:t>05/06/2020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429A87-762A-4A9D-A0D5-D328AE974A2C}" type="datetimeFigureOut">
              <a:rPr lang="en-US" smtClean="0"/>
              <a:t>05/06/2020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CAD0BBE-173F-4110-BA47-B011615A7FA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7" y="914400"/>
            <a:ext cx="9144000" cy="4525963"/>
          </a:xfrm>
        </p:spPr>
        <p:txBody>
          <a:bodyPr>
            <a:normAutofit/>
          </a:bodyPr>
          <a:lstStyle/>
          <a:p>
            <a:pPr marL="0" indent="0" algn="ctr">
              <a:buNone/>
            </a:pPr>
            <a:r>
              <a:rPr lang="en-US" sz="7200" b="1" dirty="0"/>
              <a:t>    </a:t>
            </a:r>
          </a:p>
          <a:p>
            <a:pPr marL="0" indent="0" algn="ctr">
              <a:buNone/>
            </a:pPr>
            <a:endParaRPr lang="en-US" sz="2600" b="1" dirty="0"/>
          </a:p>
          <a:p>
            <a:pPr marL="0" indent="0" algn="ctr">
              <a:buNone/>
            </a:pPr>
            <a:endParaRPr lang="en-US" sz="2600" b="1" dirty="0"/>
          </a:p>
          <a:p>
            <a:pPr marL="0" indent="0" algn="ctr">
              <a:buNone/>
            </a:pPr>
            <a:endParaRPr lang="en-US" sz="4000" b="1" dirty="0"/>
          </a:p>
          <a:p>
            <a:pPr marL="0" indent="0" algn="ctr">
              <a:buNone/>
            </a:pPr>
            <a:endParaRPr lang="en-US" sz="4000" b="1" dirty="0"/>
          </a:p>
          <a:p>
            <a:pPr marL="0" indent="0" algn="ctr">
              <a:buNone/>
            </a:pPr>
            <a:r>
              <a:rPr lang="en-US" sz="2600" b="1" dirty="0"/>
              <a:t> </a:t>
            </a:r>
            <a:endParaRPr lang="en-US" sz="2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066800"/>
            <a:ext cx="66294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3781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Question</a:t>
            </a:r>
          </a:p>
        </p:txBody>
      </p:sp>
      <p:sp>
        <p:nvSpPr>
          <p:cNvPr id="3" name="Content Placeholder 2"/>
          <p:cNvSpPr>
            <a:spLocks noGrp="1"/>
          </p:cNvSpPr>
          <p:nvPr>
            <p:ph idx="1"/>
          </p:nvPr>
        </p:nvSpPr>
        <p:spPr>
          <a:xfrm>
            <a:off x="457200" y="1600200"/>
            <a:ext cx="8305800" cy="4525963"/>
          </a:xfrm>
        </p:spPr>
        <p:txBody>
          <a:bodyPr>
            <a:normAutofit lnSpcReduction="10000"/>
          </a:bodyPr>
          <a:lstStyle/>
          <a:p>
            <a:pPr marL="36576" indent="0">
              <a:buNone/>
            </a:pPr>
            <a:endParaRPr lang="en-US" b="1" dirty="0"/>
          </a:p>
          <a:p>
            <a:pPr marL="36576" indent="0">
              <a:buNone/>
            </a:pPr>
            <a:r>
              <a:rPr lang="en-US" b="1" dirty="0"/>
              <a:t>If we take the high road (where God travels),  what might our attributes be?</a:t>
            </a:r>
          </a:p>
          <a:p>
            <a:pPr marL="36576" indent="0">
              <a:buNone/>
            </a:pPr>
            <a:endParaRPr lang="en-US" b="1" dirty="0"/>
          </a:p>
          <a:p>
            <a:pPr marL="36576" indent="0">
              <a:buNone/>
            </a:pPr>
            <a:r>
              <a:rPr lang="en-US" b="1" dirty="0"/>
              <a:t>God meets us on the low road in order to carry us to the high road.  How do we get off the low road which is counter productive to our love, joy, and peace?</a:t>
            </a:r>
          </a:p>
          <a:p>
            <a:pPr marL="36576" indent="0">
              <a:buNone/>
            </a:pPr>
            <a:r>
              <a:rPr lang="en-US" dirty="0"/>
              <a:t> </a:t>
            </a:r>
          </a:p>
        </p:txBody>
      </p:sp>
    </p:spTree>
    <p:extLst>
      <p:ext uri="{BB962C8B-B14F-4D97-AF65-F5344CB8AC3E}">
        <p14:creationId xmlns:p14="http://schemas.microsoft.com/office/powerpoint/2010/main" val="1129369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John 8:23</a:t>
            </a:r>
          </a:p>
        </p:txBody>
      </p:sp>
      <p:sp>
        <p:nvSpPr>
          <p:cNvPr id="3" name="Content Placeholder 2"/>
          <p:cNvSpPr>
            <a:spLocks noGrp="1"/>
          </p:cNvSpPr>
          <p:nvPr>
            <p:ph idx="1"/>
          </p:nvPr>
        </p:nvSpPr>
        <p:spPr>
          <a:xfrm>
            <a:off x="457200" y="1600200"/>
            <a:ext cx="7848600" cy="4525963"/>
          </a:xfrm>
        </p:spPr>
        <p:txBody>
          <a:bodyPr>
            <a:normAutofit/>
          </a:bodyPr>
          <a:lstStyle/>
          <a:p>
            <a:pPr marL="36576" indent="0">
              <a:buNone/>
            </a:pPr>
            <a:endParaRPr lang="en-US" b="1" dirty="0"/>
          </a:p>
          <a:p>
            <a:pPr marL="36576" indent="0">
              <a:buNone/>
            </a:pPr>
            <a:endParaRPr lang="en-US" dirty="0"/>
          </a:p>
          <a:p>
            <a:pPr marL="36576" indent="0">
              <a:buNone/>
            </a:pPr>
            <a:r>
              <a:rPr lang="en-US" b="1" dirty="0"/>
              <a:t>He said to them, "You are from below; </a:t>
            </a:r>
          </a:p>
          <a:p>
            <a:pPr marL="36576" indent="0">
              <a:buNone/>
            </a:pPr>
            <a:r>
              <a:rPr lang="en-US" b="1" dirty="0"/>
              <a:t>I am from above. You are of this world; </a:t>
            </a:r>
          </a:p>
          <a:p>
            <a:pPr marL="36576" indent="0">
              <a:buNone/>
            </a:pPr>
            <a:r>
              <a:rPr lang="en-US" b="1" dirty="0"/>
              <a:t>I am not of this world.”  </a:t>
            </a:r>
          </a:p>
        </p:txBody>
      </p:sp>
    </p:spTree>
    <p:extLst>
      <p:ext uri="{BB962C8B-B14F-4D97-AF65-F5344CB8AC3E}">
        <p14:creationId xmlns:p14="http://schemas.microsoft.com/office/powerpoint/2010/main" val="3206706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Question</a:t>
            </a:r>
          </a:p>
        </p:txBody>
      </p:sp>
      <p:sp>
        <p:nvSpPr>
          <p:cNvPr id="3" name="Content Placeholder 2"/>
          <p:cNvSpPr>
            <a:spLocks noGrp="1"/>
          </p:cNvSpPr>
          <p:nvPr>
            <p:ph idx="1"/>
          </p:nvPr>
        </p:nvSpPr>
        <p:spPr>
          <a:xfrm>
            <a:off x="457200" y="1600200"/>
            <a:ext cx="8229600" cy="4525963"/>
          </a:xfrm>
        </p:spPr>
        <p:txBody>
          <a:bodyPr/>
          <a:lstStyle/>
          <a:p>
            <a:pPr marL="36576" indent="0">
              <a:buNone/>
            </a:pPr>
            <a:endParaRPr lang="en-US" dirty="0"/>
          </a:p>
          <a:p>
            <a:pPr marL="36576" indent="0">
              <a:buNone/>
            </a:pPr>
            <a:r>
              <a:rPr lang="en-US" b="1" dirty="0"/>
              <a:t>What does Jesus mean by the phrase “of this world?”</a:t>
            </a:r>
          </a:p>
          <a:p>
            <a:pPr marL="36576" indent="0">
              <a:buNone/>
            </a:pPr>
            <a:r>
              <a:rPr lang="en-US" b="1" dirty="0"/>
              <a:t>What was the high road for Jesus, and what was the low road that others travel? </a:t>
            </a:r>
            <a:endParaRPr lang="en-US" dirty="0"/>
          </a:p>
        </p:txBody>
      </p:sp>
    </p:spTree>
    <p:extLst>
      <p:ext uri="{BB962C8B-B14F-4D97-AF65-F5344CB8AC3E}">
        <p14:creationId xmlns:p14="http://schemas.microsoft.com/office/powerpoint/2010/main" val="1435955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Colossians 3:1-2</a:t>
            </a:r>
          </a:p>
        </p:txBody>
      </p:sp>
      <p:sp>
        <p:nvSpPr>
          <p:cNvPr id="3" name="Content Placeholder 2"/>
          <p:cNvSpPr>
            <a:spLocks noGrp="1"/>
          </p:cNvSpPr>
          <p:nvPr>
            <p:ph idx="1"/>
          </p:nvPr>
        </p:nvSpPr>
        <p:spPr/>
        <p:txBody>
          <a:bodyPr/>
          <a:lstStyle/>
          <a:p>
            <a:pPr marL="36576" indent="0">
              <a:buNone/>
            </a:pPr>
            <a:endParaRPr lang="en-US" dirty="0"/>
          </a:p>
          <a:p>
            <a:pPr marL="36576" indent="0">
              <a:buNone/>
            </a:pPr>
            <a:r>
              <a:rPr lang="en-US" sz="3200" dirty="0"/>
              <a:t>3  If you have been raised with Christ, seek the things that are above, where Christ is, seated at the right hand of God. 2  Set your minds on things that are above, not on things that are on earth.      </a:t>
            </a:r>
            <a:r>
              <a:rPr lang="en-US" sz="2400" dirty="0"/>
              <a:t>ESV</a:t>
            </a:r>
          </a:p>
        </p:txBody>
      </p:sp>
    </p:spTree>
    <p:extLst>
      <p:ext uri="{BB962C8B-B14F-4D97-AF65-F5344CB8AC3E}">
        <p14:creationId xmlns:p14="http://schemas.microsoft.com/office/powerpoint/2010/main" val="1091581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Question</a:t>
            </a:r>
          </a:p>
        </p:txBody>
      </p:sp>
      <p:sp>
        <p:nvSpPr>
          <p:cNvPr id="3" name="Content Placeholder 2"/>
          <p:cNvSpPr>
            <a:spLocks noGrp="1"/>
          </p:cNvSpPr>
          <p:nvPr>
            <p:ph idx="1"/>
          </p:nvPr>
        </p:nvSpPr>
        <p:spPr>
          <a:xfrm>
            <a:off x="457200" y="1600200"/>
            <a:ext cx="8382000" cy="4525963"/>
          </a:xfrm>
        </p:spPr>
        <p:txBody>
          <a:bodyPr>
            <a:normAutofit/>
          </a:bodyPr>
          <a:lstStyle/>
          <a:p>
            <a:pPr marL="36576" indent="0">
              <a:buNone/>
            </a:pPr>
            <a:endParaRPr lang="en-US" sz="2400" dirty="0"/>
          </a:p>
          <a:p>
            <a:pPr marL="36576" indent="0">
              <a:buNone/>
            </a:pPr>
            <a:r>
              <a:rPr lang="en-US" sz="3200" b="1" dirty="0"/>
              <a:t>List some ways to seek the things that are above (high road).</a:t>
            </a:r>
          </a:p>
          <a:p>
            <a:pPr marL="36576" indent="0">
              <a:buNone/>
            </a:pPr>
            <a:endParaRPr lang="en-US" sz="3200" b="1" dirty="0"/>
          </a:p>
          <a:p>
            <a:pPr marL="36576" indent="0">
              <a:buNone/>
            </a:pPr>
            <a:r>
              <a:rPr lang="en-US" sz="3200" b="1" dirty="0"/>
              <a:t>Give some examples of things that are below (low road).</a:t>
            </a:r>
          </a:p>
          <a:p>
            <a:pPr marL="0" indent="0">
              <a:buNone/>
            </a:pPr>
            <a:endParaRPr lang="en-US" sz="2400" b="1" dirty="0"/>
          </a:p>
        </p:txBody>
      </p:sp>
    </p:spTree>
    <p:extLst>
      <p:ext uri="{BB962C8B-B14F-4D97-AF65-F5344CB8AC3E}">
        <p14:creationId xmlns:p14="http://schemas.microsoft.com/office/powerpoint/2010/main" val="259916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Question</a:t>
            </a:r>
          </a:p>
        </p:txBody>
      </p:sp>
      <p:sp>
        <p:nvSpPr>
          <p:cNvPr id="3" name="Content Placeholder 2"/>
          <p:cNvSpPr>
            <a:spLocks noGrp="1"/>
          </p:cNvSpPr>
          <p:nvPr>
            <p:ph idx="1"/>
          </p:nvPr>
        </p:nvSpPr>
        <p:spPr>
          <a:xfrm>
            <a:off x="457200" y="1600200"/>
            <a:ext cx="8382000" cy="4525963"/>
          </a:xfrm>
        </p:spPr>
        <p:txBody>
          <a:bodyPr>
            <a:normAutofit/>
          </a:bodyPr>
          <a:lstStyle/>
          <a:p>
            <a:pPr marL="36576" indent="0">
              <a:buNone/>
            </a:pPr>
            <a:endParaRPr lang="en-US" sz="2400" dirty="0"/>
          </a:p>
          <a:p>
            <a:pPr marL="36576" indent="0">
              <a:buNone/>
            </a:pPr>
            <a:r>
              <a:rPr lang="en-US" sz="3200" b="1" dirty="0"/>
              <a:t>What is the high road in our thinking?</a:t>
            </a:r>
          </a:p>
          <a:p>
            <a:pPr marL="36576" indent="0">
              <a:buNone/>
            </a:pPr>
            <a:r>
              <a:rPr lang="en-US" sz="3200" b="1" dirty="0"/>
              <a:t>What is the low road?</a:t>
            </a:r>
          </a:p>
          <a:p>
            <a:pPr marL="36576" indent="0">
              <a:buNone/>
            </a:pPr>
            <a:endParaRPr lang="en-US" sz="3200" b="1" dirty="0"/>
          </a:p>
          <a:p>
            <a:pPr marL="36576" indent="0">
              <a:buNone/>
            </a:pPr>
            <a:r>
              <a:rPr lang="en-US" sz="3200" b="1" dirty="0"/>
              <a:t>What is the high road in our self talk and relationship with others?</a:t>
            </a:r>
          </a:p>
          <a:p>
            <a:pPr marL="36576" indent="0">
              <a:buNone/>
            </a:pPr>
            <a:r>
              <a:rPr lang="en-US" sz="3200" b="1" dirty="0"/>
              <a:t>What is the low road?</a:t>
            </a:r>
          </a:p>
          <a:p>
            <a:pPr marL="0" indent="0">
              <a:buNone/>
            </a:pPr>
            <a:endParaRPr lang="en-US" sz="2400" b="1" dirty="0"/>
          </a:p>
        </p:txBody>
      </p:sp>
    </p:spTree>
    <p:extLst>
      <p:ext uri="{BB962C8B-B14F-4D97-AF65-F5344CB8AC3E}">
        <p14:creationId xmlns:p14="http://schemas.microsoft.com/office/powerpoint/2010/main" val="2924140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Matthew 7:13-14</a:t>
            </a:r>
          </a:p>
        </p:txBody>
      </p:sp>
      <p:sp>
        <p:nvSpPr>
          <p:cNvPr id="3" name="Content Placeholder 2"/>
          <p:cNvSpPr>
            <a:spLocks noGrp="1"/>
          </p:cNvSpPr>
          <p:nvPr>
            <p:ph idx="1"/>
          </p:nvPr>
        </p:nvSpPr>
        <p:spPr>
          <a:xfrm>
            <a:off x="457200" y="1600200"/>
            <a:ext cx="8382000" cy="4525963"/>
          </a:xfrm>
        </p:spPr>
        <p:txBody>
          <a:bodyPr>
            <a:normAutofit/>
          </a:bodyPr>
          <a:lstStyle/>
          <a:p>
            <a:pPr marL="36576" indent="0">
              <a:buNone/>
            </a:pPr>
            <a:endParaRPr lang="en-US" sz="2400" dirty="0"/>
          </a:p>
          <a:p>
            <a:pPr marL="36576" indent="0">
              <a:buNone/>
            </a:pPr>
            <a:endParaRPr lang="en-US" sz="3200" b="1" dirty="0"/>
          </a:p>
          <a:p>
            <a:pPr marL="36576" indent="0">
              <a:buNone/>
            </a:pPr>
            <a:r>
              <a:rPr lang="en-US" sz="3200" b="1" dirty="0"/>
              <a:t>13 "Enter by the narrow gate; for wide is the gate and broad is the way that leads to destruction, and there are many who enter there.  14 Narrow is the gate and difficult is the way which leads to life, and there are few who find it.”   NKJV</a:t>
            </a:r>
          </a:p>
          <a:p>
            <a:pPr marL="0" indent="0">
              <a:buNone/>
            </a:pPr>
            <a:endParaRPr lang="en-US" sz="2400" b="1" dirty="0"/>
          </a:p>
        </p:txBody>
      </p:sp>
    </p:spTree>
    <p:extLst>
      <p:ext uri="{BB962C8B-B14F-4D97-AF65-F5344CB8AC3E}">
        <p14:creationId xmlns:p14="http://schemas.microsoft.com/office/powerpoint/2010/main" val="2115517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Questions</a:t>
            </a:r>
          </a:p>
        </p:txBody>
      </p:sp>
      <p:sp>
        <p:nvSpPr>
          <p:cNvPr id="3" name="Content Placeholder 2"/>
          <p:cNvSpPr>
            <a:spLocks noGrp="1"/>
          </p:cNvSpPr>
          <p:nvPr>
            <p:ph idx="1"/>
          </p:nvPr>
        </p:nvSpPr>
        <p:spPr>
          <a:xfrm>
            <a:off x="457200" y="1600200"/>
            <a:ext cx="8382000" cy="4525963"/>
          </a:xfrm>
        </p:spPr>
        <p:txBody>
          <a:bodyPr>
            <a:normAutofit/>
          </a:bodyPr>
          <a:lstStyle/>
          <a:p>
            <a:pPr marL="36576" indent="0">
              <a:buNone/>
            </a:pPr>
            <a:endParaRPr lang="en-US" sz="2400" dirty="0"/>
          </a:p>
          <a:p>
            <a:pPr marL="36576" indent="0">
              <a:buNone/>
            </a:pPr>
            <a:r>
              <a:rPr lang="en-US" sz="3200" b="1" dirty="0"/>
              <a:t>Enter by the narrow gate.  Enter what?</a:t>
            </a:r>
          </a:p>
          <a:p>
            <a:pPr marL="36576" indent="0">
              <a:buNone/>
            </a:pPr>
            <a:endParaRPr lang="en-US" sz="3200" b="1" dirty="0"/>
          </a:p>
          <a:p>
            <a:pPr marL="36576" indent="0">
              <a:buNone/>
            </a:pPr>
            <a:r>
              <a:rPr lang="en-US" sz="3200" b="1" dirty="0"/>
              <a:t>Are there similarities between the high road and the narrow road?  How so?</a:t>
            </a:r>
          </a:p>
          <a:p>
            <a:pPr marL="36576" indent="0">
              <a:buNone/>
            </a:pPr>
            <a:endParaRPr lang="en-US" sz="3200" b="1" dirty="0"/>
          </a:p>
          <a:p>
            <a:pPr marL="36576" indent="0">
              <a:buNone/>
            </a:pPr>
            <a:r>
              <a:rPr lang="en-US" sz="3200" b="1" dirty="0"/>
              <a:t>Everybody is on the broad (low) road by nature. Is it possible to move up?</a:t>
            </a:r>
            <a:endParaRPr lang="en-US" sz="2400" b="1" dirty="0"/>
          </a:p>
        </p:txBody>
      </p:sp>
    </p:spTree>
    <p:extLst>
      <p:ext uri="{BB962C8B-B14F-4D97-AF65-F5344CB8AC3E}">
        <p14:creationId xmlns:p14="http://schemas.microsoft.com/office/powerpoint/2010/main" val="913639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Concluding thoughts</a:t>
            </a:r>
          </a:p>
        </p:txBody>
      </p:sp>
      <p:sp>
        <p:nvSpPr>
          <p:cNvPr id="3" name="Content Placeholder 2"/>
          <p:cNvSpPr>
            <a:spLocks noGrp="1"/>
          </p:cNvSpPr>
          <p:nvPr>
            <p:ph idx="1"/>
          </p:nvPr>
        </p:nvSpPr>
        <p:spPr>
          <a:xfrm>
            <a:off x="457200" y="1600200"/>
            <a:ext cx="8382000" cy="4525963"/>
          </a:xfrm>
        </p:spPr>
        <p:txBody>
          <a:bodyPr>
            <a:normAutofit fontScale="92500" lnSpcReduction="20000"/>
          </a:bodyPr>
          <a:lstStyle/>
          <a:p>
            <a:pPr marL="36576" indent="0">
              <a:buNone/>
            </a:pPr>
            <a:endParaRPr lang="en-US" sz="2400" dirty="0"/>
          </a:p>
          <a:p>
            <a:pPr marL="36576" indent="0">
              <a:buNone/>
            </a:pPr>
            <a:r>
              <a:rPr lang="en-US" sz="3200" b="1" dirty="0"/>
              <a:t>In every event of my life I have a choice between a high road, and a low road.</a:t>
            </a:r>
          </a:p>
          <a:p>
            <a:pPr marL="36576" indent="0">
              <a:buNone/>
            </a:pPr>
            <a:endParaRPr lang="en-US" sz="3200" b="1" dirty="0"/>
          </a:p>
          <a:p>
            <a:pPr marL="36576" indent="0">
              <a:buNone/>
            </a:pPr>
            <a:r>
              <a:rPr lang="en-US" sz="3200" b="1" dirty="0"/>
              <a:t>My old nature is programmed for the low road, traveling the well worn path.</a:t>
            </a:r>
          </a:p>
          <a:p>
            <a:pPr marL="36576" indent="0">
              <a:buNone/>
            </a:pPr>
            <a:endParaRPr lang="en-US" sz="3200" b="1" dirty="0"/>
          </a:p>
          <a:p>
            <a:pPr marL="36576" indent="0">
              <a:buNone/>
            </a:pPr>
            <a:r>
              <a:rPr lang="en-US" sz="3200" b="1" dirty="0"/>
              <a:t>On the low road you will never be able to please God and reach your potential in Christ.</a:t>
            </a:r>
          </a:p>
          <a:p>
            <a:pPr marL="0" indent="0">
              <a:buNone/>
            </a:pPr>
            <a:endParaRPr lang="en-US" sz="2400" b="1" dirty="0"/>
          </a:p>
        </p:txBody>
      </p:sp>
    </p:spTree>
    <p:extLst>
      <p:ext uri="{BB962C8B-B14F-4D97-AF65-F5344CB8AC3E}">
        <p14:creationId xmlns:p14="http://schemas.microsoft.com/office/powerpoint/2010/main" val="123758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Concluding thoughts</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endParaRPr lang="en-US" dirty="0"/>
          </a:p>
          <a:p>
            <a:pPr marL="0" indent="0">
              <a:buNone/>
            </a:pPr>
            <a:r>
              <a:rPr lang="en-US" b="1" dirty="0"/>
              <a:t>God will forgive you, have mercy on you when you’re on the low road, but realize when you are on it, turn around, and go up </a:t>
            </a:r>
          </a:p>
          <a:p>
            <a:pPr marL="0" indent="0">
              <a:buNone/>
            </a:pPr>
            <a:r>
              <a:rPr lang="en-US" b="1" dirty="0"/>
              <a:t>Higher where Jesus’ is.  You know what the high road is, and it’s a choice you make a hundred times a day.</a:t>
            </a:r>
          </a:p>
          <a:p>
            <a:pPr marL="0" indent="0">
              <a:buNone/>
            </a:pPr>
            <a:endParaRPr lang="en-US" b="1" dirty="0"/>
          </a:p>
        </p:txBody>
      </p:sp>
    </p:spTree>
    <p:extLst>
      <p:ext uri="{BB962C8B-B14F-4D97-AF65-F5344CB8AC3E}">
        <p14:creationId xmlns:p14="http://schemas.microsoft.com/office/powerpoint/2010/main" val="46697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one are you on?</a:t>
            </a:r>
          </a:p>
        </p:txBody>
      </p:sp>
      <p:sp>
        <p:nvSpPr>
          <p:cNvPr id="4" name="Content Placeholder 3"/>
          <p:cNvSpPr>
            <a:spLocks noGrp="1"/>
          </p:cNvSpPr>
          <p:nvPr>
            <p:ph idx="1"/>
          </p:nvPr>
        </p:nvSpPr>
        <p:spPr/>
        <p:txBody>
          <a:bodyPr>
            <a:normAutofit lnSpcReduction="10000"/>
          </a:bodyPr>
          <a:lstStyle/>
          <a:p>
            <a:pPr marL="36576" indent="0">
              <a:buNone/>
            </a:pPr>
            <a:endParaRPr lang="en-US" sz="3600" b="1" dirty="0"/>
          </a:p>
          <a:p>
            <a:pPr marL="36576" indent="0">
              <a:buNone/>
            </a:pPr>
            <a:endParaRPr lang="en-US" sz="3600" b="1" dirty="0"/>
          </a:p>
          <a:p>
            <a:pPr marL="36576" indent="0">
              <a:buNone/>
            </a:pPr>
            <a:endParaRPr lang="en-US" sz="3600" b="1" dirty="0"/>
          </a:p>
          <a:p>
            <a:pPr marL="36576" indent="0">
              <a:buNone/>
            </a:pPr>
            <a:endParaRPr lang="en-US" sz="3600" b="1" dirty="0"/>
          </a:p>
          <a:p>
            <a:pPr marL="36576" indent="0">
              <a:buNone/>
            </a:pPr>
            <a:endParaRPr lang="en-US" sz="3600" b="1" dirty="0"/>
          </a:p>
          <a:p>
            <a:pPr marL="36576" indent="0">
              <a:buNone/>
            </a:pPr>
            <a:endParaRPr lang="en-US" sz="3600" b="1" dirty="0"/>
          </a:p>
          <a:p>
            <a:pPr marL="36576" indent="0">
              <a:buNone/>
            </a:pPr>
            <a:r>
              <a:rPr lang="en-US" sz="3600" b="1" dirty="0"/>
              <a:t>Can you really choose?</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524000"/>
            <a:ext cx="4762500" cy="32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7247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Laura Markham PHD                      Psychologist</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endParaRPr lang="en-US" dirty="0"/>
          </a:p>
          <a:p>
            <a:pPr marL="0" indent="0">
              <a:buNone/>
            </a:pPr>
            <a:r>
              <a:rPr lang="en-US" sz="3200" b="1" dirty="0"/>
              <a:t>“The high road is love. The low road is fear. Choose love as often as you can.” </a:t>
            </a:r>
          </a:p>
        </p:txBody>
      </p:sp>
    </p:spTree>
    <p:extLst>
      <p:ext uri="{BB962C8B-B14F-4D97-AF65-F5344CB8AC3E}">
        <p14:creationId xmlns:p14="http://schemas.microsoft.com/office/powerpoint/2010/main" val="2662058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Robert Frost</a:t>
            </a:r>
          </a:p>
        </p:txBody>
      </p:sp>
      <p:sp>
        <p:nvSpPr>
          <p:cNvPr id="3" name="Content Placeholder 2"/>
          <p:cNvSpPr>
            <a:spLocks noGrp="1"/>
          </p:cNvSpPr>
          <p:nvPr>
            <p:ph idx="1"/>
          </p:nvPr>
        </p:nvSpPr>
        <p:spPr>
          <a:xfrm>
            <a:off x="457200" y="1600200"/>
            <a:ext cx="8382000" cy="4525963"/>
          </a:xfrm>
        </p:spPr>
        <p:txBody>
          <a:bodyPr>
            <a:normAutofit/>
          </a:bodyPr>
          <a:lstStyle/>
          <a:p>
            <a:pPr marL="36576" indent="0">
              <a:buNone/>
            </a:pPr>
            <a:r>
              <a:rPr lang="en-US" dirty="0"/>
              <a:t>       THE ROAD NOT TAKEN   </a:t>
            </a:r>
          </a:p>
          <a:p>
            <a:pPr marL="36576" indent="0">
              <a:buNone/>
            </a:pPr>
            <a:r>
              <a:rPr lang="en-US" dirty="0"/>
              <a:t>                  (last lines)</a:t>
            </a:r>
          </a:p>
          <a:p>
            <a:pPr marL="36576" indent="0">
              <a:buNone/>
            </a:pPr>
            <a:endParaRPr lang="en-US" dirty="0"/>
          </a:p>
          <a:p>
            <a:pPr marL="36576" indent="0">
              <a:buNone/>
            </a:pPr>
            <a:r>
              <a:rPr lang="en-US" sz="3200" b="1" dirty="0"/>
              <a:t>Two road diverged in a wood,</a:t>
            </a:r>
          </a:p>
          <a:p>
            <a:pPr marL="36576" indent="0">
              <a:buNone/>
            </a:pPr>
            <a:r>
              <a:rPr lang="en-US" sz="3200" b="1" dirty="0"/>
              <a:t>(The high road and the low road),</a:t>
            </a:r>
          </a:p>
          <a:p>
            <a:pPr marL="36576" indent="0">
              <a:buNone/>
            </a:pPr>
            <a:r>
              <a:rPr lang="en-US" sz="3200" b="1" dirty="0"/>
              <a:t>And I took the one less traveled by,</a:t>
            </a:r>
          </a:p>
          <a:p>
            <a:pPr marL="36576" indent="0">
              <a:buNone/>
            </a:pPr>
            <a:r>
              <a:rPr lang="en-US" sz="3200" b="1" dirty="0"/>
              <a:t>And that has made all the difference.</a:t>
            </a:r>
          </a:p>
          <a:p>
            <a:pPr marL="0" indent="0">
              <a:buNone/>
            </a:pPr>
            <a:endParaRPr lang="en-US" b="1" dirty="0"/>
          </a:p>
        </p:txBody>
      </p:sp>
    </p:spTree>
    <p:extLst>
      <p:ext uri="{BB962C8B-B14F-4D97-AF65-F5344CB8AC3E}">
        <p14:creationId xmlns:p14="http://schemas.microsoft.com/office/powerpoint/2010/main" val="1064432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rmAutofit/>
          </a:bodyPr>
          <a:lstStyle/>
          <a:p>
            <a:r>
              <a:rPr lang="en-US" dirty="0"/>
              <a:t>         Philippians 3:13-14</a:t>
            </a:r>
          </a:p>
        </p:txBody>
      </p:sp>
      <p:sp>
        <p:nvSpPr>
          <p:cNvPr id="3" name="Content Placeholder 2"/>
          <p:cNvSpPr>
            <a:spLocks noGrp="1"/>
          </p:cNvSpPr>
          <p:nvPr>
            <p:ph idx="1"/>
          </p:nvPr>
        </p:nvSpPr>
        <p:spPr>
          <a:xfrm>
            <a:off x="457200" y="1981200"/>
            <a:ext cx="8153400" cy="4525963"/>
          </a:xfrm>
        </p:spPr>
        <p:txBody>
          <a:bodyPr>
            <a:normAutofit/>
          </a:bodyPr>
          <a:lstStyle/>
          <a:p>
            <a:pPr marL="36576" indent="0">
              <a:buNone/>
            </a:pPr>
            <a:r>
              <a:rPr lang="en-US" sz="3200" dirty="0"/>
              <a:t>13 …forgetting those things which are behind, (the former and worthless), and reaching out to those ahead (above, higher, Christ-like)…</a:t>
            </a:r>
          </a:p>
          <a:p>
            <a:pPr marL="36576" indent="0">
              <a:buNone/>
            </a:pPr>
            <a:r>
              <a:rPr lang="en-US" sz="3200" dirty="0"/>
              <a:t>14 I press toward the mark for the prize of the </a:t>
            </a:r>
            <a:r>
              <a:rPr lang="en-US" sz="3200" u="sng" dirty="0"/>
              <a:t>high</a:t>
            </a:r>
            <a:r>
              <a:rPr lang="en-US" sz="3200" dirty="0"/>
              <a:t> calling of God in Christ Jesus.  KJV</a:t>
            </a:r>
          </a:p>
          <a:p>
            <a:pPr marL="0" indent="0">
              <a:buNone/>
            </a:pPr>
            <a:endParaRPr lang="en-US" b="1" dirty="0"/>
          </a:p>
        </p:txBody>
      </p:sp>
    </p:spTree>
    <p:extLst>
      <p:ext uri="{BB962C8B-B14F-4D97-AF65-F5344CB8AC3E}">
        <p14:creationId xmlns:p14="http://schemas.microsoft.com/office/powerpoint/2010/main" val="1770490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rmAutofit/>
          </a:bodyPr>
          <a:lstStyle/>
          <a:p>
            <a:r>
              <a:rPr lang="en-US" dirty="0"/>
              <a:t>                 Question</a:t>
            </a:r>
          </a:p>
        </p:txBody>
      </p:sp>
      <p:sp>
        <p:nvSpPr>
          <p:cNvPr id="3" name="Content Placeholder 2"/>
          <p:cNvSpPr>
            <a:spLocks noGrp="1"/>
          </p:cNvSpPr>
          <p:nvPr>
            <p:ph idx="1"/>
          </p:nvPr>
        </p:nvSpPr>
        <p:spPr>
          <a:xfrm>
            <a:off x="228600" y="1981200"/>
            <a:ext cx="8686800" cy="4525963"/>
          </a:xfrm>
        </p:spPr>
        <p:txBody>
          <a:bodyPr>
            <a:normAutofit/>
          </a:bodyPr>
          <a:lstStyle/>
          <a:p>
            <a:pPr marL="36576" indent="0">
              <a:buNone/>
            </a:pPr>
            <a:r>
              <a:rPr lang="en-US" sz="3200" b="1" dirty="0"/>
              <a:t>What are some things in our lives that, like Paul, we left behind?</a:t>
            </a:r>
          </a:p>
          <a:p>
            <a:pPr marL="36576" indent="0">
              <a:buNone/>
            </a:pPr>
            <a:endParaRPr lang="en-US" sz="3200" b="1" dirty="0"/>
          </a:p>
          <a:p>
            <a:pPr marL="36576" indent="0">
              <a:buNone/>
            </a:pPr>
            <a:r>
              <a:rPr lang="en-US" sz="3200" b="1" dirty="0"/>
              <a:t>What are the things that are high (above) that keeps our lives on track?</a:t>
            </a:r>
            <a:endParaRPr lang="en-US" b="1" dirty="0"/>
          </a:p>
        </p:txBody>
      </p:sp>
    </p:spTree>
    <p:extLst>
      <p:ext uri="{BB962C8B-B14F-4D97-AF65-F5344CB8AC3E}">
        <p14:creationId xmlns:p14="http://schemas.microsoft.com/office/powerpoint/2010/main" val="147855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Philippians 3: 19-20</a:t>
            </a:r>
          </a:p>
        </p:txBody>
      </p:sp>
      <p:sp>
        <p:nvSpPr>
          <p:cNvPr id="3" name="Content Placeholder 2"/>
          <p:cNvSpPr>
            <a:spLocks noGrp="1"/>
          </p:cNvSpPr>
          <p:nvPr>
            <p:ph idx="1"/>
          </p:nvPr>
        </p:nvSpPr>
        <p:spPr>
          <a:xfrm>
            <a:off x="457200" y="1600200"/>
            <a:ext cx="8382000" cy="4525963"/>
          </a:xfrm>
        </p:spPr>
        <p:txBody>
          <a:bodyPr>
            <a:normAutofit/>
          </a:bodyPr>
          <a:lstStyle/>
          <a:p>
            <a:pPr marL="36576" indent="0">
              <a:buNone/>
            </a:pPr>
            <a:endParaRPr lang="en-US" dirty="0"/>
          </a:p>
          <a:p>
            <a:pPr marL="36576" indent="0">
              <a:buNone/>
            </a:pPr>
            <a:r>
              <a:rPr lang="en-US" b="1" dirty="0"/>
              <a:t>19 …their end is destruction, whose God is their belly, and who glory in their shame, who mind (is fixated) on earthly (low) things.</a:t>
            </a:r>
          </a:p>
          <a:p>
            <a:pPr marL="36576" indent="0">
              <a:buNone/>
            </a:pPr>
            <a:r>
              <a:rPr lang="en-US" b="1" dirty="0"/>
              <a:t> 20 (on the contrary) our conversation (daily walk) is in heaven; from whence also we look for the Savior, the Lord Jesus Christ:   </a:t>
            </a:r>
            <a:r>
              <a:rPr lang="en-US" dirty="0"/>
              <a:t>KJV</a:t>
            </a:r>
          </a:p>
        </p:txBody>
      </p:sp>
    </p:spTree>
    <p:extLst>
      <p:ext uri="{BB962C8B-B14F-4D97-AF65-F5344CB8AC3E}">
        <p14:creationId xmlns:p14="http://schemas.microsoft.com/office/powerpoint/2010/main" val="1478143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Question</a:t>
            </a:r>
          </a:p>
        </p:txBody>
      </p:sp>
      <p:sp>
        <p:nvSpPr>
          <p:cNvPr id="3" name="Content Placeholder 2"/>
          <p:cNvSpPr>
            <a:spLocks noGrp="1"/>
          </p:cNvSpPr>
          <p:nvPr>
            <p:ph idx="1"/>
          </p:nvPr>
        </p:nvSpPr>
        <p:spPr>
          <a:xfrm>
            <a:off x="457200" y="1600200"/>
            <a:ext cx="8534400" cy="4525963"/>
          </a:xfrm>
        </p:spPr>
        <p:txBody>
          <a:bodyPr>
            <a:normAutofit lnSpcReduction="10000"/>
          </a:bodyPr>
          <a:lstStyle/>
          <a:p>
            <a:pPr marL="36576" indent="0">
              <a:buNone/>
            </a:pPr>
            <a:endParaRPr lang="en-US" dirty="0"/>
          </a:p>
          <a:p>
            <a:pPr marL="36576" indent="0">
              <a:buNone/>
            </a:pPr>
            <a:r>
              <a:rPr lang="en-US" b="1" dirty="0"/>
              <a:t>What does it mean to “mind (be fixated) earthly things?”</a:t>
            </a:r>
          </a:p>
          <a:p>
            <a:pPr marL="36576" indent="0">
              <a:buNone/>
            </a:pPr>
            <a:endParaRPr lang="en-US" sz="2400" b="1" dirty="0"/>
          </a:p>
          <a:p>
            <a:pPr marL="36576" indent="0">
              <a:buNone/>
            </a:pPr>
            <a:r>
              <a:rPr lang="en-US" sz="3200" b="1" dirty="0"/>
              <a:t>In what way is our “conversation” in heaven?</a:t>
            </a:r>
          </a:p>
          <a:p>
            <a:pPr marL="36576" indent="0">
              <a:buNone/>
            </a:pPr>
            <a:r>
              <a:rPr lang="en-US" sz="3200" b="1" dirty="0"/>
              <a:t>Is Paul talking about heaven when we die, or the kingdom of heaven Jesus preached?</a:t>
            </a:r>
          </a:p>
          <a:p>
            <a:pPr marL="0" indent="0">
              <a:buNone/>
            </a:pPr>
            <a:endParaRPr lang="en-US" b="1" dirty="0"/>
          </a:p>
        </p:txBody>
      </p:sp>
    </p:spTree>
    <p:extLst>
      <p:ext uri="{BB962C8B-B14F-4D97-AF65-F5344CB8AC3E}">
        <p14:creationId xmlns:p14="http://schemas.microsoft.com/office/powerpoint/2010/main" val="58186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Proverbs 24:7</a:t>
            </a:r>
          </a:p>
        </p:txBody>
      </p:sp>
      <p:sp>
        <p:nvSpPr>
          <p:cNvPr id="3" name="Content Placeholder 2"/>
          <p:cNvSpPr>
            <a:spLocks noGrp="1"/>
          </p:cNvSpPr>
          <p:nvPr>
            <p:ph idx="1"/>
          </p:nvPr>
        </p:nvSpPr>
        <p:spPr>
          <a:xfrm>
            <a:off x="457200" y="1600200"/>
            <a:ext cx="8382000" cy="4525963"/>
          </a:xfrm>
        </p:spPr>
        <p:txBody>
          <a:bodyPr>
            <a:normAutofit/>
          </a:bodyPr>
          <a:lstStyle/>
          <a:p>
            <a:pPr marL="36576" indent="0">
              <a:buNone/>
            </a:pPr>
            <a:endParaRPr lang="en-US" dirty="0"/>
          </a:p>
          <a:p>
            <a:pPr marL="36576" indent="0">
              <a:buNone/>
            </a:pPr>
            <a:endParaRPr lang="en-US" dirty="0"/>
          </a:p>
          <a:p>
            <a:pPr marL="36576" indent="0">
              <a:buNone/>
            </a:pPr>
            <a:r>
              <a:rPr lang="en-US" sz="3600" dirty="0"/>
              <a:t>    Wisdom is too high for a fool.    </a:t>
            </a:r>
            <a:r>
              <a:rPr lang="en-US" sz="1800" dirty="0"/>
              <a:t>ESV</a:t>
            </a:r>
          </a:p>
        </p:txBody>
      </p:sp>
    </p:spTree>
    <p:extLst>
      <p:ext uri="{BB962C8B-B14F-4D97-AF65-F5344CB8AC3E}">
        <p14:creationId xmlns:p14="http://schemas.microsoft.com/office/powerpoint/2010/main" val="2169043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Question</a:t>
            </a:r>
          </a:p>
        </p:txBody>
      </p:sp>
      <p:sp>
        <p:nvSpPr>
          <p:cNvPr id="3" name="Content Placeholder 2"/>
          <p:cNvSpPr>
            <a:spLocks noGrp="1"/>
          </p:cNvSpPr>
          <p:nvPr>
            <p:ph idx="1"/>
          </p:nvPr>
        </p:nvSpPr>
        <p:spPr>
          <a:xfrm>
            <a:off x="457200" y="1600200"/>
            <a:ext cx="8382000" cy="4525963"/>
          </a:xfrm>
        </p:spPr>
        <p:txBody>
          <a:bodyPr>
            <a:normAutofit/>
          </a:bodyPr>
          <a:lstStyle/>
          <a:p>
            <a:pPr marL="36576" indent="0">
              <a:buNone/>
            </a:pPr>
            <a:endParaRPr lang="en-US" dirty="0"/>
          </a:p>
          <a:p>
            <a:pPr marL="36576" indent="0">
              <a:buNone/>
            </a:pPr>
            <a:r>
              <a:rPr lang="en-US" b="1" dirty="0"/>
              <a:t>Why does the Psalmist call the person who takes the low road a fool?</a:t>
            </a:r>
          </a:p>
        </p:txBody>
      </p:sp>
    </p:spTree>
    <p:extLst>
      <p:ext uri="{BB962C8B-B14F-4D97-AF65-F5344CB8AC3E}">
        <p14:creationId xmlns:p14="http://schemas.microsoft.com/office/powerpoint/2010/main" val="3422945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Isaiah 33:5-6</a:t>
            </a:r>
          </a:p>
        </p:txBody>
      </p:sp>
      <p:sp>
        <p:nvSpPr>
          <p:cNvPr id="3" name="Content Placeholder 2"/>
          <p:cNvSpPr>
            <a:spLocks noGrp="1"/>
          </p:cNvSpPr>
          <p:nvPr>
            <p:ph idx="1"/>
          </p:nvPr>
        </p:nvSpPr>
        <p:spPr>
          <a:xfrm>
            <a:off x="0" y="1600200"/>
            <a:ext cx="8915400" cy="4525963"/>
          </a:xfrm>
        </p:spPr>
        <p:txBody>
          <a:bodyPr>
            <a:normAutofit/>
          </a:bodyPr>
          <a:lstStyle/>
          <a:p>
            <a:pPr marL="36576" indent="0">
              <a:buNone/>
            </a:pPr>
            <a:endParaRPr lang="en-US" b="1" dirty="0"/>
          </a:p>
          <a:p>
            <a:pPr marL="36576" indent="0">
              <a:buNone/>
            </a:pPr>
            <a:r>
              <a:rPr lang="en-US" b="1" dirty="0"/>
              <a:t>5  The Lord is exalted, for he dwells on high;</a:t>
            </a:r>
          </a:p>
          <a:p>
            <a:pPr marL="36576" indent="0">
              <a:buNone/>
            </a:pPr>
            <a:r>
              <a:rPr lang="en-US" b="1" dirty="0"/>
              <a:t>he will fill Zion with justice and righteousness,</a:t>
            </a:r>
          </a:p>
          <a:p>
            <a:pPr marL="36576" indent="0">
              <a:buNone/>
            </a:pPr>
            <a:r>
              <a:rPr lang="en-US" b="1" dirty="0"/>
              <a:t>6  and he will be the stability of your times,</a:t>
            </a:r>
          </a:p>
          <a:p>
            <a:pPr marL="36576" indent="0">
              <a:buNone/>
            </a:pPr>
            <a:r>
              <a:rPr lang="en-US" b="1" dirty="0"/>
              <a:t>abundance of salvation, wisdom, and knowledge.  </a:t>
            </a:r>
            <a:r>
              <a:rPr lang="en-US" dirty="0"/>
              <a:t>ESV</a:t>
            </a:r>
          </a:p>
        </p:txBody>
      </p:sp>
    </p:spTree>
    <p:extLst>
      <p:ext uri="{BB962C8B-B14F-4D97-AF65-F5344CB8AC3E}">
        <p14:creationId xmlns:p14="http://schemas.microsoft.com/office/powerpoint/2010/main" val="1505395925"/>
      </p:ext>
    </p:extLst>
  </p:cSld>
  <p:clrMapOvr>
    <a:masterClrMapping/>
  </p:clrMapOvr>
</p:sld>
</file>

<file path=ppt/theme/theme1.xml><?xml version="1.0" encoding="utf-8"?>
<a:theme xmlns:a="http://schemas.openxmlformats.org/drawingml/2006/main" name="Techn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18745</TotalTime>
  <Words>817</Words>
  <Application>Microsoft Office PowerPoint</Application>
  <PresentationFormat>On-screen Show (4:3)</PresentationFormat>
  <Paragraphs>108</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Franklin Gothic Book</vt:lpstr>
      <vt:lpstr>Wingdings 2</vt:lpstr>
      <vt:lpstr>Technic</vt:lpstr>
      <vt:lpstr>PowerPoint Presentation</vt:lpstr>
      <vt:lpstr>Which one are you on?</vt:lpstr>
      <vt:lpstr>         Philippians 3:13-14</vt:lpstr>
      <vt:lpstr>                 Question</vt:lpstr>
      <vt:lpstr>        Philippians 3: 19-20</vt:lpstr>
      <vt:lpstr>              Question</vt:lpstr>
      <vt:lpstr>              Proverbs 24:7</vt:lpstr>
      <vt:lpstr>              Question</vt:lpstr>
      <vt:lpstr>               Isaiah 33:5-6</vt:lpstr>
      <vt:lpstr>               Question</vt:lpstr>
      <vt:lpstr>               John 8:23</vt:lpstr>
      <vt:lpstr>                Question</vt:lpstr>
      <vt:lpstr>           Colossians 3:1-2</vt:lpstr>
      <vt:lpstr>               Question</vt:lpstr>
      <vt:lpstr>               Question</vt:lpstr>
      <vt:lpstr>           Matthew 7:13-14</vt:lpstr>
      <vt:lpstr>               Questions</vt:lpstr>
      <vt:lpstr>        Concluding thoughts</vt:lpstr>
      <vt:lpstr>        Concluding thoughts</vt:lpstr>
      <vt:lpstr>    Laura Markham PHD                      Psychologist</vt:lpstr>
      <vt:lpstr>        Robert Frost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ENCOURAGEMENT</dc:title>
  <dc:creator>stevo</dc:creator>
  <cp:lastModifiedBy>Webmaster VCAG</cp:lastModifiedBy>
  <cp:revision>152</cp:revision>
  <dcterms:created xsi:type="dcterms:W3CDTF">2019-06-11T20:32:20Z</dcterms:created>
  <dcterms:modified xsi:type="dcterms:W3CDTF">2020-05-06T20:02:06Z</dcterms:modified>
</cp:coreProperties>
</file>