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2" r:id="rId4"/>
    <p:sldId id="273" r:id="rId5"/>
    <p:sldId id="274" r:id="rId6"/>
    <p:sldId id="270" r:id="rId7"/>
    <p:sldId id="257" r:id="rId8"/>
    <p:sldId id="259" r:id="rId9"/>
    <p:sldId id="275" r:id="rId10"/>
    <p:sldId id="261" r:id="rId11"/>
    <p:sldId id="276" r:id="rId12"/>
    <p:sldId id="262" r:id="rId13"/>
    <p:sldId id="263" r:id="rId14"/>
    <p:sldId id="260" r:id="rId15"/>
    <p:sldId id="277" r:id="rId16"/>
    <p:sldId id="278" r:id="rId17"/>
    <p:sldId id="258" r:id="rId18"/>
    <p:sldId id="264" r:id="rId19"/>
    <p:sldId id="265" r:id="rId20"/>
    <p:sldId id="26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05/06/2020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05/06/2020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05/06/2020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05/06/2020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05/06/2020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05/06/2020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05/06/2020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05/06/2020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05/06/2020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05/06/2020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05/06/2020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05/06/2020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DD8B-47B4-438A-8323-84618E238C78}"/>
              </a:ext>
            </a:extLst>
          </p:cNvPr>
          <p:cNvSpPr>
            <a:spLocks noGrp="1"/>
          </p:cNvSpPr>
          <p:nvPr>
            <p:ph type="ctrTitle"/>
          </p:nvPr>
        </p:nvSpPr>
        <p:spPr>
          <a:xfrm>
            <a:off x="355107" y="2733709"/>
            <a:ext cx="8780015" cy="1373070"/>
          </a:xfrm>
        </p:spPr>
        <p:txBody>
          <a:bodyPr/>
          <a:lstStyle/>
          <a:p>
            <a:r>
              <a:rPr lang="en-US" dirty="0"/>
              <a:t>ARE YOU DUMB AS A ROCK?</a:t>
            </a:r>
          </a:p>
        </p:txBody>
      </p:sp>
    </p:spTree>
    <p:extLst>
      <p:ext uri="{BB962C8B-B14F-4D97-AF65-F5344CB8AC3E}">
        <p14:creationId xmlns:p14="http://schemas.microsoft.com/office/powerpoint/2010/main" val="61783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7ADC-D968-4CEB-8779-64FC0F2B8FB0}"/>
              </a:ext>
            </a:extLst>
          </p:cNvPr>
          <p:cNvSpPr>
            <a:spLocks noGrp="1"/>
          </p:cNvSpPr>
          <p:nvPr>
            <p:ph type="title"/>
          </p:nvPr>
        </p:nvSpPr>
        <p:spPr/>
        <p:txBody>
          <a:bodyPr/>
          <a:lstStyle/>
          <a:p>
            <a:r>
              <a:rPr lang="en-US" dirty="0"/>
              <a:t>Joshua 24:27</a:t>
            </a:r>
          </a:p>
        </p:txBody>
      </p:sp>
      <p:sp>
        <p:nvSpPr>
          <p:cNvPr id="3" name="Content Placeholder 2">
            <a:extLst>
              <a:ext uri="{FF2B5EF4-FFF2-40B4-BE49-F238E27FC236}">
                <a16:creationId xmlns:a16="http://schemas.microsoft.com/office/drawing/2014/main" id="{BAB81D13-BEB3-470A-9433-AD1F3A8DA961}"/>
              </a:ext>
            </a:extLst>
          </p:cNvPr>
          <p:cNvSpPr>
            <a:spLocks noGrp="1"/>
          </p:cNvSpPr>
          <p:nvPr>
            <p:ph idx="1"/>
          </p:nvPr>
        </p:nvSpPr>
        <p:spPr/>
        <p:txBody>
          <a:bodyPr/>
          <a:lstStyle/>
          <a:p>
            <a:pPr marL="0" indent="0">
              <a:buNone/>
            </a:pPr>
            <a:r>
              <a:rPr lang="en-US" dirty="0"/>
              <a:t> </a:t>
            </a:r>
            <a:r>
              <a:rPr lang="en-US" sz="3600" dirty="0"/>
              <a:t>“See!” he said to all the people. “This stone will be a witness against us. It has heard all the words the LORD has said to us. It will be a witness against you if you are untrue to your God.” </a:t>
            </a:r>
          </a:p>
        </p:txBody>
      </p:sp>
    </p:spTree>
    <p:extLst>
      <p:ext uri="{BB962C8B-B14F-4D97-AF65-F5344CB8AC3E}">
        <p14:creationId xmlns:p14="http://schemas.microsoft.com/office/powerpoint/2010/main" val="320109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0406-0A06-492B-88FC-1F46B2F2E9FD}"/>
              </a:ext>
            </a:extLst>
          </p:cNvPr>
          <p:cNvSpPr>
            <a:spLocks noGrp="1"/>
          </p:cNvSpPr>
          <p:nvPr>
            <p:ph type="title"/>
          </p:nvPr>
        </p:nvSpPr>
        <p:spPr/>
        <p:txBody>
          <a:bodyPr/>
          <a:lstStyle/>
          <a:p>
            <a:r>
              <a:rPr lang="en-US" dirty="0"/>
              <a:t>POINT TWO</a:t>
            </a:r>
          </a:p>
        </p:txBody>
      </p:sp>
      <p:sp>
        <p:nvSpPr>
          <p:cNvPr id="3" name="Content Placeholder 2">
            <a:extLst>
              <a:ext uri="{FF2B5EF4-FFF2-40B4-BE49-F238E27FC236}">
                <a16:creationId xmlns:a16="http://schemas.microsoft.com/office/drawing/2014/main" id="{C4BD0A8F-0080-4535-A1A8-D945DE79749D}"/>
              </a:ext>
            </a:extLst>
          </p:cNvPr>
          <p:cNvSpPr>
            <a:spLocks noGrp="1"/>
          </p:cNvSpPr>
          <p:nvPr>
            <p:ph idx="1"/>
          </p:nvPr>
        </p:nvSpPr>
        <p:spPr/>
        <p:txBody>
          <a:bodyPr>
            <a:normAutofit/>
          </a:bodyPr>
          <a:lstStyle/>
          <a:p>
            <a:pPr marL="0" indent="0">
              <a:buNone/>
            </a:pPr>
            <a:r>
              <a:rPr lang="en-US" sz="3600" dirty="0"/>
              <a:t>We need to be a witness to what God has done.  We can’t keep the story to ourselves.</a:t>
            </a:r>
          </a:p>
          <a:p>
            <a:pPr marL="0" indent="0">
              <a:buNone/>
            </a:pPr>
            <a:endParaRPr lang="en-US" sz="3600" dirty="0"/>
          </a:p>
          <a:p>
            <a:pPr marL="0" indent="0">
              <a:buNone/>
            </a:pPr>
            <a:r>
              <a:rPr lang="en-US" sz="3600" dirty="0"/>
              <a:t>Share your testimony.  </a:t>
            </a:r>
          </a:p>
        </p:txBody>
      </p:sp>
    </p:spTree>
    <p:extLst>
      <p:ext uri="{BB962C8B-B14F-4D97-AF65-F5344CB8AC3E}">
        <p14:creationId xmlns:p14="http://schemas.microsoft.com/office/powerpoint/2010/main" val="56665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8501-38D2-49F0-92E3-8063DF5B4418}"/>
              </a:ext>
            </a:extLst>
          </p:cNvPr>
          <p:cNvSpPr>
            <a:spLocks noGrp="1"/>
          </p:cNvSpPr>
          <p:nvPr>
            <p:ph type="title"/>
          </p:nvPr>
        </p:nvSpPr>
        <p:spPr/>
        <p:txBody>
          <a:bodyPr/>
          <a:lstStyle/>
          <a:p>
            <a:r>
              <a:rPr lang="en-US" dirty="0"/>
              <a:t>Numbers 20:8</a:t>
            </a:r>
          </a:p>
        </p:txBody>
      </p:sp>
      <p:sp>
        <p:nvSpPr>
          <p:cNvPr id="3" name="Content Placeholder 2">
            <a:extLst>
              <a:ext uri="{FF2B5EF4-FFF2-40B4-BE49-F238E27FC236}">
                <a16:creationId xmlns:a16="http://schemas.microsoft.com/office/drawing/2014/main" id="{1685730A-1ED5-4050-8092-0DBD7E71BAEA}"/>
              </a:ext>
            </a:extLst>
          </p:cNvPr>
          <p:cNvSpPr>
            <a:spLocks noGrp="1"/>
          </p:cNvSpPr>
          <p:nvPr>
            <p:ph idx="1"/>
          </p:nvPr>
        </p:nvSpPr>
        <p:spPr/>
        <p:txBody>
          <a:bodyPr>
            <a:normAutofit/>
          </a:bodyPr>
          <a:lstStyle/>
          <a:p>
            <a:r>
              <a:rPr lang="en-US" sz="3600" b="1" dirty="0"/>
              <a:t>8</a:t>
            </a:r>
            <a:r>
              <a:rPr lang="en-US" sz="3600" dirty="0"/>
              <a:t> “Take the staff, and you and your brother Aaron gather the assembly together. Speak to that rock before their eyes and it will pour out its water. You will bring water out of the rock for the community so they and their livestock can drink.” </a:t>
            </a:r>
          </a:p>
        </p:txBody>
      </p:sp>
    </p:spTree>
    <p:extLst>
      <p:ext uri="{BB962C8B-B14F-4D97-AF65-F5344CB8AC3E}">
        <p14:creationId xmlns:p14="http://schemas.microsoft.com/office/powerpoint/2010/main" val="380937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449B-667B-4777-A1B1-63717334104A}"/>
              </a:ext>
            </a:extLst>
          </p:cNvPr>
          <p:cNvSpPr>
            <a:spLocks noGrp="1"/>
          </p:cNvSpPr>
          <p:nvPr>
            <p:ph type="title"/>
          </p:nvPr>
        </p:nvSpPr>
        <p:spPr/>
        <p:txBody>
          <a:bodyPr/>
          <a:lstStyle/>
          <a:p>
            <a:r>
              <a:rPr lang="en-US" dirty="0"/>
              <a:t>POINT THREE</a:t>
            </a:r>
          </a:p>
        </p:txBody>
      </p:sp>
      <p:sp>
        <p:nvSpPr>
          <p:cNvPr id="3" name="Content Placeholder 2">
            <a:extLst>
              <a:ext uri="{FF2B5EF4-FFF2-40B4-BE49-F238E27FC236}">
                <a16:creationId xmlns:a16="http://schemas.microsoft.com/office/drawing/2014/main" id="{AA69BF8A-DAED-43A3-97E9-E4C8CB19B065}"/>
              </a:ext>
            </a:extLst>
          </p:cNvPr>
          <p:cNvSpPr>
            <a:spLocks noGrp="1"/>
          </p:cNvSpPr>
          <p:nvPr>
            <p:ph idx="1"/>
          </p:nvPr>
        </p:nvSpPr>
        <p:spPr/>
        <p:txBody>
          <a:bodyPr>
            <a:normAutofit/>
          </a:bodyPr>
          <a:lstStyle/>
          <a:p>
            <a:pPr marL="0" indent="0">
              <a:buNone/>
            </a:pPr>
            <a:r>
              <a:rPr lang="en-US" sz="3600" dirty="0"/>
              <a:t>Just as the rock produced nourishment.  We need to be the rock that nourishes others.  We need to produce love and encouragement to those who are thirsting for it.</a:t>
            </a:r>
          </a:p>
        </p:txBody>
      </p:sp>
    </p:spTree>
    <p:extLst>
      <p:ext uri="{BB962C8B-B14F-4D97-AF65-F5344CB8AC3E}">
        <p14:creationId xmlns:p14="http://schemas.microsoft.com/office/powerpoint/2010/main" val="91553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2EBA-D31D-4842-97A5-9C2E267EF7CF}"/>
              </a:ext>
            </a:extLst>
          </p:cNvPr>
          <p:cNvSpPr>
            <a:spLocks noGrp="1"/>
          </p:cNvSpPr>
          <p:nvPr>
            <p:ph type="title"/>
          </p:nvPr>
        </p:nvSpPr>
        <p:spPr/>
        <p:txBody>
          <a:bodyPr/>
          <a:lstStyle/>
          <a:p>
            <a:r>
              <a:rPr lang="en-US" dirty="0"/>
              <a:t>Luke 19:37,38</a:t>
            </a:r>
          </a:p>
        </p:txBody>
      </p:sp>
      <p:sp>
        <p:nvSpPr>
          <p:cNvPr id="3" name="Content Placeholder 2">
            <a:extLst>
              <a:ext uri="{FF2B5EF4-FFF2-40B4-BE49-F238E27FC236}">
                <a16:creationId xmlns:a16="http://schemas.microsoft.com/office/drawing/2014/main" id="{18CED60E-71A4-4815-9D1F-88D68802BAF3}"/>
              </a:ext>
            </a:extLst>
          </p:cNvPr>
          <p:cNvSpPr>
            <a:spLocks noGrp="1"/>
          </p:cNvSpPr>
          <p:nvPr>
            <p:ph idx="1"/>
          </p:nvPr>
        </p:nvSpPr>
        <p:spPr/>
        <p:txBody>
          <a:bodyPr>
            <a:normAutofit fontScale="92500"/>
          </a:bodyPr>
          <a:lstStyle/>
          <a:p>
            <a:r>
              <a:rPr lang="en-US" sz="3600" dirty="0"/>
              <a:t>When he came near the place where the road goes down the Mount of Olives, the whole crowd of disciples began joyfully to praise God in loud voices for all the miracles they had seen: </a:t>
            </a:r>
          </a:p>
          <a:p>
            <a:r>
              <a:rPr lang="en-US" sz="3600" dirty="0"/>
              <a:t>“Blessed is the king who comes in the name of the Lord! Peace in heaven and glory in the highest!” </a:t>
            </a:r>
          </a:p>
          <a:p>
            <a:endParaRPr lang="en-US" dirty="0"/>
          </a:p>
        </p:txBody>
      </p:sp>
    </p:spTree>
    <p:extLst>
      <p:ext uri="{BB962C8B-B14F-4D97-AF65-F5344CB8AC3E}">
        <p14:creationId xmlns:p14="http://schemas.microsoft.com/office/powerpoint/2010/main" val="127050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0D6B-BFE3-41C4-AAEB-AB471E044ED9}"/>
              </a:ext>
            </a:extLst>
          </p:cNvPr>
          <p:cNvSpPr>
            <a:spLocks noGrp="1"/>
          </p:cNvSpPr>
          <p:nvPr>
            <p:ph type="title"/>
          </p:nvPr>
        </p:nvSpPr>
        <p:spPr/>
        <p:txBody>
          <a:bodyPr/>
          <a:lstStyle/>
          <a:p>
            <a:r>
              <a:rPr lang="en-US" dirty="0"/>
              <a:t>Luke 19:39,40</a:t>
            </a:r>
          </a:p>
        </p:txBody>
      </p:sp>
      <p:sp>
        <p:nvSpPr>
          <p:cNvPr id="3" name="Content Placeholder 2">
            <a:extLst>
              <a:ext uri="{FF2B5EF4-FFF2-40B4-BE49-F238E27FC236}">
                <a16:creationId xmlns:a16="http://schemas.microsoft.com/office/drawing/2014/main" id="{B70E7905-AAFD-436A-8D75-9FEDF2EFBE5D}"/>
              </a:ext>
            </a:extLst>
          </p:cNvPr>
          <p:cNvSpPr>
            <a:spLocks noGrp="1"/>
          </p:cNvSpPr>
          <p:nvPr>
            <p:ph idx="1"/>
          </p:nvPr>
        </p:nvSpPr>
        <p:spPr/>
        <p:txBody>
          <a:bodyPr/>
          <a:lstStyle/>
          <a:p>
            <a:r>
              <a:rPr lang="en-US" sz="3600" b="1" dirty="0"/>
              <a:t>39</a:t>
            </a:r>
            <a:r>
              <a:rPr lang="en-US" sz="3600" dirty="0"/>
              <a:t> Some of the Pharisees in the crowd said to Jesus, “Teacher, rebuke your disciples!” </a:t>
            </a:r>
          </a:p>
          <a:p>
            <a:r>
              <a:rPr lang="en-US" sz="3600" b="1" dirty="0"/>
              <a:t>40</a:t>
            </a:r>
            <a:r>
              <a:rPr lang="en-US" sz="3600" dirty="0"/>
              <a:t> “I tell you,” he replied, “if they keep quiet, the stones will cry out.” </a:t>
            </a:r>
          </a:p>
          <a:p>
            <a:endParaRPr lang="en-US" dirty="0"/>
          </a:p>
        </p:txBody>
      </p:sp>
    </p:spTree>
    <p:extLst>
      <p:ext uri="{BB962C8B-B14F-4D97-AF65-F5344CB8AC3E}">
        <p14:creationId xmlns:p14="http://schemas.microsoft.com/office/powerpoint/2010/main" val="206914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ACCB-E442-40DE-97ED-29727A5697E2}"/>
              </a:ext>
            </a:extLst>
          </p:cNvPr>
          <p:cNvSpPr>
            <a:spLocks noGrp="1"/>
          </p:cNvSpPr>
          <p:nvPr>
            <p:ph type="title"/>
          </p:nvPr>
        </p:nvSpPr>
        <p:spPr/>
        <p:txBody>
          <a:bodyPr/>
          <a:lstStyle/>
          <a:p>
            <a:r>
              <a:rPr lang="en-US" dirty="0"/>
              <a:t>POINT FOUR</a:t>
            </a:r>
          </a:p>
        </p:txBody>
      </p:sp>
      <p:sp>
        <p:nvSpPr>
          <p:cNvPr id="3" name="Content Placeholder 2">
            <a:extLst>
              <a:ext uri="{FF2B5EF4-FFF2-40B4-BE49-F238E27FC236}">
                <a16:creationId xmlns:a16="http://schemas.microsoft.com/office/drawing/2014/main" id="{C3E10B35-8ACC-44BD-8E4D-31ACEA1D6752}"/>
              </a:ext>
            </a:extLst>
          </p:cNvPr>
          <p:cNvSpPr>
            <a:spLocks noGrp="1"/>
          </p:cNvSpPr>
          <p:nvPr>
            <p:ph idx="1"/>
          </p:nvPr>
        </p:nvSpPr>
        <p:spPr/>
        <p:txBody>
          <a:bodyPr>
            <a:normAutofit/>
          </a:bodyPr>
          <a:lstStyle/>
          <a:p>
            <a:pPr marL="0" indent="0">
              <a:buNone/>
            </a:pPr>
            <a:endParaRPr lang="en-US" sz="3600" dirty="0"/>
          </a:p>
          <a:p>
            <a:pPr marL="0" indent="0">
              <a:buNone/>
            </a:pPr>
            <a:endParaRPr lang="en-US" sz="3600" dirty="0"/>
          </a:p>
          <a:p>
            <a:pPr marL="0" indent="0" algn="ctr">
              <a:buNone/>
            </a:pPr>
            <a:r>
              <a:rPr lang="en-US" sz="3600" dirty="0"/>
              <a:t>Be a source of praise!</a:t>
            </a:r>
          </a:p>
        </p:txBody>
      </p:sp>
    </p:spTree>
    <p:extLst>
      <p:ext uri="{BB962C8B-B14F-4D97-AF65-F5344CB8AC3E}">
        <p14:creationId xmlns:p14="http://schemas.microsoft.com/office/powerpoint/2010/main" val="413462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C327-7814-4C23-A431-6E76C6636B98}"/>
              </a:ext>
            </a:extLst>
          </p:cNvPr>
          <p:cNvSpPr>
            <a:spLocks noGrp="1"/>
          </p:cNvSpPr>
          <p:nvPr>
            <p:ph type="title"/>
          </p:nvPr>
        </p:nvSpPr>
        <p:spPr/>
        <p:txBody>
          <a:bodyPr/>
          <a:lstStyle/>
          <a:p>
            <a:r>
              <a:rPr lang="en-US" dirty="0"/>
              <a:t>2 SAMUEL 22:1-3</a:t>
            </a:r>
          </a:p>
        </p:txBody>
      </p:sp>
      <p:sp>
        <p:nvSpPr>
          <p:cNvPr id="3" name="Content Placeholder 2">
            <a:extLst>
              <a:ext uri="{FF2B5EF4-FFF2-40B4-BE49-F238E27FC236}">
                <a16:creationId xmlns:a16="http://schemas.microsoft.com/office/drawing/2014/main" id="{1A2CBFCD-FB21-44C6-9416-A14F49231D9C}"/>
              </a:ext>
            </a:extLst>
          </p:cNvPr>
          <p:cNvSpPr>
            <a:spLocks noGrp="1"/>
          </p:cNvSpPr>
          <p:nvPr>
            <p:ph idx="1"/>
          </p:nvPr>
        </p:nvSpPr>
        <p:spPr>
          <a:xfrm>
            <a:off x="680321" y="1944210"/>
            <a:ext cx="9613861" cy="4802819"/>
          </a:xfrm>
        </p:spPr>
        <p:txBody>
          <a:bodyPr>
            <a:normAutofit/>
          </a:bodyPr>
          <a:lstStyle/>
          <a:p>
            <a:r>
              <a:rPr lang="en-US" sz="3200" dirty="0"/>
              <a:t>David sang to the LORD the words of this song when the LORD delivered him from the hand of all his enemies and from the hand of Saul. </a:t>
            </a:r>
          </a:p>
          <a:p>
            <a:r>
              <a:rPr lang="en-US" sz="3200" b="1" dirty="0"/>
              <a:t>2</a:t>
            </a:r>
            <a:r>
              <a:rPr lang="en-US" sz="3200" dirty="0"/>
              <a:t> He said: “The LORD is my rock, my fortress and my deliverer; </a:t>
            </a:r>
          </a:p>
          <a:p>
            <a:r>
              <a:rPr lang="en-US" sz="3200" b="1" dirty="0"/>
              <a:t>3</a:t>
            </a:r>
            <a:r>
              <a:rPr lang="en-US" sz="3200" dirty="0"/>
              <a:t> my God is my rock, in whom I take refuge, my shield and the horn of my salvation. He is my stronghold, my refuge and my savior— from violent people you save me.</a:t>
            </a:r>
          </a:p>
          <a:p>
            <a:endParaRPr lang="en-US" dirty="0"/>
          </a:p>
        </p:txBody>
      </p:sp>
    </p:spTree>
    <p:extLst>
      <p:ext uri="{BB962C8B-B14F-4D97-AF65-F5344CB8AC3E}">
        <p14:creationId xmlns:p14="http://schemas.microsoft.com/office/powerpoint/2010/main" val="206753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8C09-F0FC-4C4F-A4C8-A0D9FE3F0542}"/>
              </a:ext>
            </a:extLst>
          </p:cNvPr>
          <p:cNvSpPr>
            <a:spLocks noGrp="1"/>
          </p:cNvSpPr>
          <p:nvPr>
            <p:ph type="title"/>
          </p:nvPr>
        </p:nvSpPr>
        <p:spPr/>
        <p:txBody>
          <a:bodyPr/>
          <a:lstStyle/>
          <a:p>
            <a:r>
              <a:rPr lang="en-US" dirty="0"/>
              <a:t>POINT FIVE</a:t>
            </a:r>
          </a:p>
        </p:txBody>
      </p:sp>
      <p:sp>
        <p:nvSpPr>
          <p:cNvPr id="3" name="Content Placeholder 2">
            <a:extLst>
              <a:ext uri="{FF2B5EF4-FFF2-40B4-BE49-F238E27FC236}">
                <a16:creationId xmlns:a16="http://schemas.microsoft.com/office/drawing/2014/main" id="{4A58B62D-B64E-4F70-8696-5A916FACA032}"/>
              </a:ext>
            </a:extLst>
          </p:cNvPr>
          <p:cNvSpPr>
            <a:spLocks noGrp="1"/>
          </p:cNvSpPr>
          <p:nvPr>
            <p:ph idx="1"/>
          </p:nvPr>
        </p:nvSpPr>
        <p:spPr/>
        <p:txBody>
          <a:bodyPr>
            <a:normAutofit/>
          </a:bodyPr>
          <a:lstStyle/>
          <a:p>
            <a:pPr marL="0" indent="0">
              <a:buNone/>
            </a:pPr>
            <a:r>
              <a:rPr lang="en-US" sz="3600" dirty="0"/>
              <a:t>Look to the true “Rock”.  He is your refuge and deliverer.  He is your shield and</a:t>
            </a:r>
          </a:p>
          <a:p>
            <a:pPr marL="0" indent="0">
              <a:buNone/>
            </a:pPr>
            <a:r>
              <a:rPr lang="en-US" sz="3600" dirty="0"/>
              <a:t>stronghold.   </a:t>
            </a:r>
          </a:p>
        </p:txBody>
      </p:sp>
    </p:spTree>
    <p:extLst>
      <p:ext uri="{BB962C8B-B14F-4D97-AF65-F5344CB8AC3E}">
        <p14:creationId xmlns:p14="http://schemas.microsoft.com/office/powerpoint/2010/main" val="103573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A7A-85E7-45E7-A5A8-6F2C732AEE43}"/>
              </a:ext>
            </a:extLst>
          </p:cNvPr>
          <p:cNvSpPr>
            <a:spLocks noGrp="1"/>
          </p:cNvSpPr>
          <p:nvPr>
            <p:ph type="title"/>
          </p:nvPr>
        </p:nvSpPr>
        <p:spPr/>
        <p:txBody>
          <a:bodyPr/>
          <a:lstStyle/>
          <a:p>
            <a:r>
              <a:rPr lang="en-US" dirty="0"/>
              <a:t>God is…</a:t>
            </a:r>
          </a:p>
        </p:txBody>
      </p:sp>
      <p:sp>
        <p:nvSpPr>
          <p:cNvPr id="3" name="Content Placeholder 2">
            <a:extLst>
              <a:ext uri="{FF2B5EF4-FFF2-40B4-BE49-F238E27FC236}">
                <a16:creationId xmlns:a16="http://schemas.microsoft.com/office/drawing/2014/main" id="{39DAE00D-4BCE-4BC8-9E5A-BC06FDA35493}"/>
              </a:ext>
            </a:extLst>
          </p:cNvPr>
          <p:cNvSpPr>
            <a:spLocks noGrp="1"/>
          </p:cNvSpPr>
          <p:nvPr>
            <p:ph idx="1"/>
          </p:nvPr>
        </p:nvSpPr>
        <p:spPr/>
        <p:txBody>
          <a:bodyPr/>
          <a:lstStyle/>
          <a:p>
            <a:endParaRPr lang="en-US" dirty="0"/>
          </a:p>
          <a:p>
            <a:r>
              <a:rPr lang="en-US" sz="3600" dirty="0"/>
              <a:t>Strong when you are weak.</a:t>
            </a:r>
          </a:p>
          <a:p>
            <a:r>
              <a:rPr lang="en-US" sz="3600" dirty="0"/>
              <a:t>Big when you feel small.</a:t>
            </a:r>
          </a:p>
          <a:p>
            <a:r>
              <a:rPr lang="en-US" sz="3600" dirty="0"/>
              <a:t>Shelter from life’s storms.</a:t>
            </a:r>
          </a:p>
          <a:p>
            <a:r>
              <a:rPr lang="en-US" sz="3600" dirty="0"/>
              <a:t>Refuge from your enemies.</a:t>
            </a:r>
          </a:p>
          <a:p>
            <a:r>
              <a:rPr lang="en-US" sz="3600" dirty="0"/>
              <a:t>Your Rock</a:t>
            </a:r>
          </a:p>
          <a:p>
            <a:endParaRPr lang="en-US" dirty="0"/>
          </a:p>
        </p:txBody>
      </p:sp>
    </p:spTree>
    <p:extLst>
      <p:ext uri="{BB962C8B-B14F-4D97-AF65-F5344CB8AC3E}">
        <p14:creationId xmlns:p14="http://schemas.microsoft.com/office/powerpoint/2010/main" val="96157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AFE-0BA0-401F-8593-25940796CA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621190-D2E9-4001-880A-00E8A144B31B}"/>
              </a:ext>
            </a:extLst>
          </p:cNvPr>
          <p:cNvPicPr>
            <a:picLocks noGrp="1" noChangeAspect="1"/>
          </p:cNvPicPr>
          <p:nvPr>
            <p:ph idx="1"/>
          </p:nvPr>
        </p:nvPicPr>
        <p:blipFill>
          <a:blip r:embed="rId2"/>
          <a:stretch>
            <a:fillRect/>
          </a:stretch>
        </p:blipFill>
        <p:spPr>
          <a:xfrm>
            <a:off x="2288999" y="2336800"/>
            <a:ext cx="6397978" cy="3598863"/>
          </a:xfrm>
        </p:spPr>
      </p:pic>
    </p:spTree>
    <p:extLst>
      <p:ext uri="{BB962C8B-B14F-4D97-AF65-F5344CB8AC3E}">
        <p14:creationId xmlns:p14="http://schemas.microsoft.com/office/powerpoint/2010/main" val="291801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38B3-784A-4DDC-8652-50454E064B7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2266CF6-8BEC-4580-8D82-7DA2B768E79F}"/>
              </a:ext>
            </a:extLst>
          </p:cNvPr>
          <p:cNvSpPr>
            <a:spLocks noGrp="1"/>
          </p:cNvSpPr>
          <p:nvPr>
            <p:ph idx="1"/>
          </p:nvPr>
        </p:nvSpPr>
        <p:spPr>
          <a:xfrm>
            <a:off x="680321" y="2068496"/>
            <a:ext cx="9613861" cy="4651899"/>
          </a:xfrm>
        </p:spPr>
        <p:txBody>
          <a:bodyPr>
            <a:normAutofit/>
          </a:bodyPr>
          <a:lstStyle/>
          <a:p>
            <a:r>
              <a:rPr lang="en-US" sz="3200" dirty="0"/>
              <a:t>Be a memorial stone and remember what God has done for you and help others remember.</a:t>
            </a:r>
          </a:p>
          <a:p>
            <a:r>
              <a:rPr lang="en-US" sz="3200" dirty="0"/>
              <a:t>Be a witness stone for yourself and others.</a:t>
            </a:r>
          </a:p>
          <a:p>
            <a:r>
              <a:rPr lang="en-US" sz="3200" dirty="0"/>
              <a:t>Be a rock that gushes water or nourishment to others. </a:t>
            </a:r>
          </a:p>
          <a:p>
            <a:r>
              <a:rPr lang="en-US" sz="3200" dirty="0"/>
              <a:t>Be a rock of praise.</a:t>
            </a:r>
          </a:p>
          <a:p>
            <a:r>
              <a:rPr lang="en-US" sz="3200" dirty="0"/>
              <a:t>Be a rock that looks to the true Rock and points the way to others.</a:t>
            </a:r>
          </a:p>
          <a:p>
            <a:endParaRPr lang="en-US" dirty="0"/>
          </a:p>
        </p:txBody>
      </p:sp>
    </p:spTree>
    <p:extLst>
      <p:ext uri="{BB962C8B-B14F-4D97-AF65-F5344CB8AC3E}">
        <p14:creationId xmlns:p14="http://schemas.microsoft.com/office/powerpoint/2010/main" val="327397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5A8E-B446-4627-88CA-926B10F5D0CA}"/>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72B2E9D2-10DE-40FB-8DA3-F5A991D53EAD}"/>
              </a:ext>
            </a:extLst>
          </p:cNvPr>
          <p:cNvSpPr>
            <a:spLocks noGrp="1"/>
          </p:cNvSpPr>
          <p:nvPr>
            <p:ph idx="1"/>
          </p:nvPr>
        </p:nvSpPr>
        <p:spPr/>
        <p:txBody>
          <a:bodyPr/>
          <a:lstStyle/>
          <a:p>
            <a:pPr marL="0" indent="0">
              <a:buNone/>
            </a:pPr>
            <a:endParaRPr lang="en-US" dirty="0"/>
          </a:p>
          <a:p>
            <a:pPr marL="0" indent="0" algn="ctr">
              <a:buNone/>
            </a:pPr>
            <a:r>
              <a:rPr lang="en-US" sz="3600" dirty="0"/>
              <a:t>Are you as dumb as a rock?   </a:t>
            </a:r>
          </a:p>
          <a:p>
            <a:pPr marL="0" indent="0" algn="ctr">
              <a:buNone/>
            </a:pPr>
            <a:r>
              <a:rPr lang="en-US" sz="3600" dirty="0"/>
              <a:t>Rocks can be used of God.  </a:t>
            </a:r>
          </a:p>
          <a:p>
            <a:pPr marL="0" indent="0" algn="ctr">
              <a:buNone/>
            </a:pPr>
            <a:r>
              <a:rPr lang="en-US" sz="3600" dirty="0"/>
              <a:t>Can you?</a:t>
            </a:r>
          </a:p>
        </p:txBody>
      </p:sp>
    </p:spTree>
    <p:extLst>
      <p:ext uri="{BB962C8B-B14F-4D97-AF65-F5344CB8AC3E}">
        <p14:creationId xmlns:p14="http://schemas.microsoft.com/office/powerpoint/2010/main" val="82990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1EB0-DD9A-42A3-B295-DBC21F0D20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5FC72D-5220-4225-9D02-4CA79EAF9DFC}"/>
              </a:ext>
            </a:extLst>
          </p:cNvPr>
          <p:cNvPicPr>
            <a:picLocks noGrp="1" noChangeAspect="1"/>
          </p:cNvPicPr>
          <p:nvPr>
            <p:ph idx="1"/>
          </p:nvPr>
        </p:nvPicPr>
        <p:blipFill>
          <a:blip r:embed="rId2"/>
          <a:stretch>
            <a:fillRect/>
          </a:stretch>
        </p:blipFill>
        <p:spPr>
          <a:xfrm>
            <a:off x="3088746" y="2336800"/>
            <a:ext cx="4798484" cy="3598863"/>
          </a:xfrm>
        </p:spPr>
      </p:pic>
    </p:spTree>
    <p:extLst>
      <p:ext uri="{BB962C8B-B14F-4D97-AF65-F5344CB8AC3E}">
        <p14:creationId xmlns:p14="http://schemas.microsoft.com/office/powerpoint/2010/main" val="106527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3EA-D7F3-4E7E-8C7D-5B168911D7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085AAA-D74A-4565-B629-79D95AEB34CC}"/>
              </a:ext>
            </a:extLst>
          </p:cNvPr>
          <p:cNvPicPr>
            <a:picLocks noGrp="1" noChangeAspect="1"/>
          </p:cNvPicPr>
          <p:nvPr>
            <p:ph idx="1"/>
          </p:nvPr>
        </p:nvPicPr>
        <p:blipFill>
          <a:blip r:embed="rId2"/>
          <a:stretch>
            <a:fillRect/>
          </a:stretch>
        </p:blipFill>
        <p:spPr>
          <a:xfrm>
            <a:off x="2343705" y="2334827"/>
            <a:ext cx="5983549" cy="3769945"/>
          </a:xfrm>
        </p:spPr>
      </p:pic>
    </p:spTree>
    <p:extLst>
      <p:ext uri="{BB962C8B-B14F-4D97-AF65-F5344CB8AC3E}">
        <p14:creationId xmlns:p14="http://schemas.microsoft.com/office/powerpoint/2010/main" val="11596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935-8964-41B5-8EAD-F193168BED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3A4C0A8-D0FD-4968-BCAD-115A3E59F5D5}"/>
              </a:ext>
            </a:extLst>
          </p:cNvPr>
          <p:cNvPicPr>
            <a:picLocks noGrp="1" noChangeAspect="1"/>
          </p:cNvPicPr>
          <p:nvPr>
            <p:ph idx="1"/>
          </p:nvPr>
        </p:nvPicPr>
        <p:blipFill>
          <a:blip r:embed="rId2"/>
          <a:stretch>
            <a:fillRect/>
          </a:stretch>
        </p:blipFill>
        <p:spPr>
          <a:xfrm>
            <a:off x="2175029" y="2032986"/>
            <a:ext cx="6613864" cy="4465468"/>
          </a:xfrm>
        </p:spPr>
      </p:pic>
    </p:spTree>
    <p:extLst>
      <p:ext uri="{BB962C8B-B14F-4D97-AF65-F5344CB8AC3E}">
        <p14:creationId xmlns:p14="http://schemas.microsoft.com/office/powerpoint/2010/main" val="102479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1442-4315-4D97-91D7-137DB42FBFE4}"/>
              </a:ext>
            </a:extLst>
          </p:cNvPr>
          <p:cNvSpPr>
            <a:spLocks noGrp="1"/>
          </p:cNvSpPr>
          <p:nvPr>
            <p:ph type="title"/>
          </p:nvPr>
        </p:nvSpPr>
        <p:spPr/>
        <p:txBody>
          <a:bodyPr/>
          <a:lstStyle/>
          <a:p>
            <a:r>
              <a:rPr lang="en-US" dirty="0"/>
              <a:t>DEFINITION “DUMB AS A ROCK”</a:t>
            </a:r>
          </a:p>
        </p:txBody>
      </p:sp>
      <p:sp>
        <p:nvSpPr>
          <p:cNvPr id="3" name="Content Placeholder 2">
            <a:extLst>
              <a:ext uri="{FF2B5EF4-FFF2-40B4-BE49-F238E27FC236}">
                <a16:creationId xmlns:a16="http://schemas.microsoft.com/office/drawing/2014/main" id="{22BB89B3-4747-4DBC-91AC-2BDEF15562B6}"/>
              </a:ext>
            </a:extLst>
          </p:cNvPr>
          <p:cNvSpPr>
            <a:spLocks noGrp="1"/>
          </p:cNvSpPr>
          <p:nvPr>
            <p:ph idx="1"/>
          </p:nvPr>
        </p:nvSpPr>
        <p:spPr/>
        <p:txBody>
          <a:bodyPr>
            <a:normAutofit/>
          </a:bodyPr>
          <a:lstStyle/>
          <a:p>
            <a:pPr marL="0" indent="0">
              <a:buNone/>
            </a:pPr>
            <a:endParaRPr lang="en-US" sz="5400" dirty="0"/>
          </a:p>
          <a:p>
            <a:pPr marL="0" indent="0">
              <a:buNone/>
            </a:pPr>
            <a:r>
              <a:rPr lang="en-US" sz="5400" dirty="0"/>
              <a:t>SLANG:  Very Unintelligent</a:t>
            </a:r>
          </a:p>
        </p:txBody>
      </p:sp>
    </p:spTree>
    <p:extLst>
      <p:ext uri="{BB962C8B-B14F-4D97-AF65-F5344CB8AC3E}">
        <p14:creationId xmlns:p14="http://schemas.microsoft.com/office/powerpoint/2010/main" val="315593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7511-127F-4977-A538-AE63D87F5AFB}"/>
              </a:ext>
            </a:extLst>
          </p:cNvPr>
          <p:cNvSpPr>
            <a:spLocks noGrp="1"/>
          </p:cNvSpPr>
          <p:nvPr>
            <p:ph type="title"/>
          </p:nvPr>
        </p:nvSpPr>
        <p:spPr/>
        <p:txBody>
          <a:bodyPr/>
          <a:lstStyle/>
          <a:p>
            <a:r>
              <a:rPr lang="en-US" dirty="0"/>
              <a:t>Definition of “Rock”</a:t>
            </a:r>
          </a:p>
        </p:txBody>
      </p:sp>
      <p:sp>
        <p:nvSpPr>
          <p:cNvPr id="3" name="Content Placeholder 2">
            <a:extLst>
              <a:ext uri="{FF2B5EF4-FFF2-40B4-BE49-F238E27FC236}">
                <a16:creationId xmlns:a16="http://schemas.microsoft.com/office/drawing/2014/main" id="{7A20550F-FFA6-4F5D-AB7F-A7B6D1731D62}"/>
              </a:ext>
            </a:extLst>
          </p:cNvPr>
          <p:cNvSpPr>
            <a:spLocks noGrp="1"/>
          </p:cNvSpPr>
          <p:nvPr>
            <p:ph idx="1"/>
          </p:nvPr>
        </p:nvSpPr>
        <p:spPr>
          <a:xfrm>
            <a:off x="680321" y="1961966"/>
            <a:ext cx="9613861" cy="4643020"/>
          </a:xfrm>
        </p:spPr>
        <p:txBody>
          <a:bodyPr>
            <a:normAutofit lnSpcReduction="10000"/>
          </a:bodyPr>
          <a:lstStyle/>
          <a:p>
            <a:r>
              <a:rPr lang="en-US" sz="3200" dirty="0"/>
              <a:t>a large mass of stone forming a hill, cliff, promontory, or the like.</a:t>
            </a:r>
          </a:p>
          <a:p>
            <a:r>
              <a:rPr lang="en-US" sz="3200" i="1" dirty="0"/>
              <a:t>Geology</a:t>
            </a:r>
            <a:r>
              <a:rPr lang="en-US" sz="3200" dirty="0"/>
              <a:t>. mineral matter of variable composition, consolidated or unconsolidated, assembled in masses or considerable quantities in nature, as by the action of heat or water.</a:t>
            </a:r>
          </a:p>
          <a:p>
            <a:r>
              <a:rPr lang="en-US" sz="3200" dirty="0"/>
              <a:t>a stone of any size.</a:t>
            </a:r>
          </a:p>
          <a:p>
            <a:r>
              <a:rPr lang="en-US" sz="3200" dirty="0"/>
              <a:t>something resembling or suggesting a rock.</a:t>
            </a:r>
          </a:p>
          <a:p>
            <a:r>
              <a:rPr lang="en-US" sz="3200" dirty="0"/>
              <a:t>a firm foundation or support: </a:t>
            </a:r>
            <a:r>
              <a:rPr lang="en-US" sz="3200" i="1" dirty="0"/>
              <a:t>The Lord is my rock.</a:t>
            </a:r>
            <a:endParaRPr lang="en-US" sz="3200" dirty="0"/>
          </a:p>
          <a:p>
            <a:endParaRPr lang="en-US" dirty="0"/>
          </a:p>
        </p:txBody>
      </p:sp>
    </p:spTree>
    <p:extLst>
      <p:ext uri="{BB962C8B-B14F-4D97-AF65-F5344CB8AC3E}">
        <p14:creationId xmlns:p14="http://schemas.microsoft.com/office/powerpoint/2010/main" val="188078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3645-F62B-4544-8D73-863608B06A81}"/>
              </a:ext>
            </a:extLst>
          </p:cNvPr>
          <p:cNvSpPr>
            <a:spLocks noGrp="1"/>
          </p:cNvSpPr>
          <p:nvPr>
            <p:ph type="title"/>
          </p:nvPr>
        </p:nvSpPr>
        <p:spPr/>
        <p:txBody>
          <a:bodyPr/>
          <a:lstStyle/>
          <a:p>
            <a:r>
              <a:rPr lang="en-US" dirty="0"/>
              <a:t>Joshua 4:7</a:t>
            </a:r>
          </a:p>
        </p:txBody>
      </p:sp>
      <p:sp>
        <p:nvSpPr>
          <p:cNvPr id="3" name="Content Placeholder 2">
            <a:extLst>
              <a:ext uri="{FF2B5EF4-FFF2-40B4-BE49-F238E27FC236}">
                <a16:creationId xmlns:a16="http://schemas.microsoft.com/office/drawing/2014/main" id="{6FE076D4-332E-464F-ABFF-3BAEB9657DD8}"/>
              </a:ext>
            </a:extLst>
          </p:cNvPr>
          <p:cNvSpPr>
            <a:spLocks noGrp="1"/>
          </p:cNvSpPr>
          <p:nvPr>
            <p:ph idx="1"/>
          </p:nvPr>
        </p:nvSpPr>
        <p:spPr/>
        <p:txBody>
          <a:bodyPr/>
          <a:lstStyle/>
          <a:p>
            <a:r>
              <a:rPr lang="en-US" sz="3600" b="1" dirty="0"/>
              <a:t>7</a:t>
            </a:r>
            <a:r>
              <a:rPr lang="en-US" sz="3600" dirty="0"/>
              <a:t> tell them that the flow of the Jordan was cut off before the ark of the covenant of the LORD. When it crossed the Jordan, the waters of the Jordan were cut off. These stones are to be a memorial to the people of Israel forever.” </a:t>
            </a:r>
          </a:p>
          <a:p>
            <a:endParaRPr lang="en-US" dirty="0"/>
          </a:p>
        </p:txBody>
      </p:sp>
    </p:spTree>
    <p:extLst>
      <p:ext uri="{BB962C8B-B14F-4D97-AF65-F5344CB8AC3E}">
        <p14:creationId xmlns:p14="http://schemas.microsoft.com/office/powerpoint/2010/main" val="234093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7F98-0D4F-42D7-BE6B-DB886F8ABB2C}"/>
              </a:ext>
            </a:extLst>
          </p:cNvPr>
          <p:cNvSpPr>
            <a:spLocks noGrp="1"/>
          </p:cNvSpPr>
          <p:nvPr>
            <p:ph type="title"/>
          </p:nvPr>
        </p:nvSpPr>
        <p:spPr/>
        <p:txBody>
          <a:bodyPr/>
          <a:lstStyle/>
          <a:p>
            <a:r>
              <a:rPr lang="en-US" dirty="0"/>
              <a:t>POINT ONE</a:t>
            </a:r>
          </a:p>
        </p:txBody>
      </p:sp>
      <p:sp>
        <p:nvSpPr>
          <p:cNvPr id="3" name="Content Placeholder 2">
            <a:extLst>
              <a:ext uri="{FF2B5EF4-FFF2-40B4-BE49-F238E27FC236}">
                <a16:creationId xmlns:a16="http://schemas.microsoft.com/office/drawing/2014/main" id="{7E097060-AED2-4E71-8397-19A13C73A37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4000" dirty="0"/>
              <a:t>Stones can serve as a reminder.  We need to not only remember the things God has done for us but help others remember as well. </a:t>
            </a:r>
          </a:p>
        </p:txBody>
      </p:sp>
    </p:spTree>
    <p:extLst>
      <p:ext uri="{BB962C8B-B14F-4D97-AF65-F5344CB8AC3E}">
        <p14:creationId xmlns:p14="http://schemas.microsoft.com/office/powerpoint/2010/main" val="100259350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87</TotalTime>
  <Words>672</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ARE YOU DUMB AS A ROCK?</vt:lpstr>
      <vt:lpstr>PowerPoint Presentation</vt:lpstr>
      <vt:lpstr>PowerPoint Presentation</vt:lpstr>
      <vt:lpstr>PowerPoint Presentation</vt:lpstr>
      <vt:lpstr>PowerPoint Presentation</vt:lpstr>
      <vt:lpstr>DEFINITION “DUMB AS A ROCK”</vt:lpstr>
      <vt:lpstr>Definition of “Rock”</vt:lpstr>
      <vt:lpstr>Joshua 4:7</vt:lpstr>
      <vt:lpstr>POINT ONE</vt:lpstr>
      <vt:lpstr>Joshua 24:27</vt:lpstr>
      <vt:lpstr>POINT TWO</vt:lpstr>
      <vt:lpstr>Numbers 20:8</vt:lpstr>
      <vt:lpstr>POINT THREE</vt:lpstr>
      <vt:lpstr>Luke 19:37,38</vt:lpstr>
      <vt:lpstr>Luke 19:39,40</vt:lpstr>
      <vt:lpstr>POINT FOUR</vt:lpstr>
      <vt:lpstr>2 SAMUEL 22:1-3</vt:lpstr>
      <vt:lpstr>POINT FIVE</vt:lpstr>
      <vt:lpstr>God is…</vt:lpstr>
      <vt:lpstr>CONCLUSION</vt:lpstr>
      <vt:lpstr>BOTTOM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DUMB AS A ROCK?</dc:title>
  <dc:creator>Cynthia Thomas</dc:creator>
  <cp:lastModifiedBy>Webmaster VCAG</cp:lastModifiedBy>
  <cp:revision>9</cp:revision>
  <dcterms:created xsi:type="dcterms:W3CDTF">2020-02-01T21:11:26Z</dcterms:created>
  <dcterms:modified xsi:type="dcterms:W3CDTF">2020-05-06T19:59:42Z</dcterms:modified>
</cp:coreProperties>
</file>