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257" r:id="rId6"/>
    <p:sldId id="395" r:id="rId7"/>
    <p:sldId id="410" r:id="rId8"/>
    <p:sldId id="479" r:id="rId9"/>
    <p:sldId id="486" r:id="rId10"/>
    <p:sldId id="460" r:id="rId11"/>
    <p:sldId id="484" r:id="rId12"/>
    <p:sldId id="416" r:id="rId13"/>
    <p:sldId id="480" r:id="rId14"/>
    <p:sldId id="487" r:id="rId15"/>
    <p:sldId id="461" r:id="rId16"/>
    <p:sldId id="481" r:id="rId17"/>
    <p:sldId id="462" r:id="rId18"/>
    <p:sldId id="482" r:id="rId19"/>
    <p:sldId id="464" r:id="rId20"/>
    <p:sldId id="411" r:id="rId21"/>
    <p:sldId id="465" r:id="rId22"/>
    <p:sldId id="483" r:id="rId23"/>
    <p:sldId id="48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Thomas" userId="d830af40acf62172" providerId="LiveId" clId="{66A3E52E-CEBB-421A-B1C9-BA22F7BAEAAF}"/>
    <pc:docChg chg="undo custSel addSld delSld modSld sldOrd">
      <pc:chgData name="Cynthia Thomas" userId="d830af40acf62172" providerId="LiveId" clId="{66A3E52E-CEBB-421A-B1C9-BA22F7BAEAAF}" dt="2020-05-20T21:03:54.471" v="2534" actId="255"/>
      <pc:docMkLst>
        <pc:docMk/>
      </pc:docMkLst>
      <pc:sldChg chg="del">
        <pc:chgData name="Cynthia Thomas" userId="d830af40acf62172" providerId="LiveId" clId="{66A3E52E-CEBB-421A-B1C9-BA22F7BAEAAF}" dt="2020-05-16T16:50:59.594" v="365" actId="2696"/>
        <pc:sldMkLst>
          <pc:docMk/>
          <pc:sldMk cId="2072543148" sldId="405"/>
        </pc:sldMkLst>
      </pc:sldChg>
      <pc:sldChg chg="modSp mod ord">
        <pc:chgData name="Cynthia Thomas" userId="d830af40acf62172" providerId="LiveId" clId="{66A3E52E-CEBB-421A-B1C9-BA22F7BAEAAF}" dt="2020-05-16T19:37:45.774" v="368" actId="115"/>
        <pc:sldMkLst>
          <pc:docMk/>
          <pc:sldMk cId="3870516114" sldId="410"/>
        </pc:sldMkLst>
        <pc:spChg chg="mod">
          <ac:chgData name="Cynthia Thomas" userId="d830af40acf62172" providerId="LiveId" clId="{66A3E52E-CEBB-421A-B1C9-BA22F7BAEAAF}" dt="2020-05-16T19:37:45.774" v="368" actId="115"/>
          <ac:spMkLst>
            <pc:docMk/>
            <pc:sldMk cId="3870516114" sldId="410"/>
            <ac:spMk id="2" creationId="{4A9D12C2-EB8F-4EC5-B4F2-909428E879B2}"/>
          </ac:spMkLst>
        </pc:spChg>
      </pc:sldChg>
      <pc:sldChg chg="addSp modSp mod ord">
        <pc:chgData name="Cynthia Thomas" userId="d830af40acf62172" providerId="LiveId" clId="{66A3E52E-CEBB-421A-B1C9-BA22F7BAEAAF}" dt="2020-05-20T20:37:23.253" v="2165" actId="255"/>
        <pc:sldMkLst>
          <pc:docMk/>
          <pc:sldMk cId="327861399" sldId="411"/>
        </pc:sldMkLst>
        <pc:spChg chg="mod">
          <ac:chgData name="Cynthia Thomas" userId="d830af40acf62172" providerId="LiveId" clId="{66A3E52E-CEBB-421A-B1C9-BA22F7BAEAAF}" dt="2020-05-20T20:37:23.253" v="2165" actId="255"/>
          <ac:spMkLst>
            <pc:docMk/>
            <pc:sldMk cId="327861399" sldId="411"/>
            <ac:spMk id="2" creationId="{04903AF0-CAF6-4AAC-869B-C75827BF7437}"/>
          </ac:spMkLst>
        </pc:spChg>
        <pc:spChg chg="add mod">
          <ac:chgData name="Cynthia Thomas" userId="d830af40acf62172" providerId="LiveId" clId="{66A3E52E-CEBB-421A-B1C9-BA22F7BAEAAF}" dt="2020-05-16T16:47:39.804" v="269"/>
          <ac:spMkLst>
            <pc:docMk/>
            <pc:sldMk cId="327861399" sldId="411"/>
            <ac:spMk id="3" creationId="{7BE68F03-E988-4604-B87D-D5BAA66F024A}"/>
          </ac:spMkLst>
        </pc:spChg>
      </pc:sldChg>
      <pc:sldChg chg="modSp mod">
        <pc:chgData name="Cynthia Thomas" userId="d830af40acf62172" providerId="LiveId" clId="{66A3E52E-CEBB-421A-B1C9-BA22F7BAEAAF}" dt="2020-05-16T19:39:31.641" v="370" actId="115"/>
        <pc:sldMkLst>
          <pc:docMk/>
          <pc:sldMk cId="3994333086" sldId="416"/>
        </pc:sldMkLst>
        <pc:spChg chg="mod">
          <ac:chgData name="Cynthia Thomas" userId="d830af40acf62172" providerId="LiveId" clId="{66A3E52E-CEBB-421A-B1C9-BA22F7BAEAAF}" dt="2020-05-16T19:39:31.641" v="370" actId="115"/>
          <ac:spMkLst>
            <pc:docMk/>
            <pc:sldMk cId="3994333086" sldId="416"/>
            <ac:spMk id="2" creationId="{04903AF0-CAF6-4AAC-869B-C75827BF7437}"/>
          </ac:spMkLst>
        </pc:spChg>
      </pc:sldChg>
      <pc:sldChg chg="modSp mod">
        <pc:chgData name="Cynthia Thomas" userId="d830af40acf62172" providerId="LiveId" clId="{66A3E52E-CEBB-421A-B1C9-BA22F7BAEAAF}" dt="2020-05-16T19:38:52.027" v="369" actId="115"/>
        <pc:sldMkLst>
          <pc:docMk/>
          <pc:sldMk cId="826324004" sldId="460"/>
        </pc:sldMkLst>
        <pc:spChg chg="mod">
          <ac:chgData name="Cynthia Thomas" userId="d830af40acf62172" providerId="LiveId" clId="{66A3E52E-CEBB-421A-B1C9-BA22F7BAEAAF}" dt="2020-05-16T19:38:52.027" v="369" actId="115"/>
          <ac:spMkLst>
            <pc:docMk/>
            <pc:sldMk cId="826324004" sldId="460"/>
            <ac:spMk id="2" creationId="{4A9D12C2-EB8F-4EC5-B4F2-909428E879B2}"/>
          </ac:spMkLst>
        </pc:spChg>
      </pc:sldChg>
      <pc:sldChg chg="modSp mod">
        <pc:chgData name="Cynthia Thomas" userId="d830af40acf62172" providerId="LiveId" clId="{66A3E52E-CEBB-421A-B1C9-BA22F7BAEAAF}" dt="2020-05-16T19:40:31.410" v="373" actId="113"/>
        <pc:sldMkLst>
          <pc:docMk/>
          <pc:sldMk cId="1746865828" sldId="461"/>
        </pc:sldMkLst>
        <pc:spChg chg="mod">
          <ac:chgData name="Cynthia Thomas" userId="d830af40acf62172" providerId="LiveId" clId="{66A3E52E-CEBB-421A-B1C9-BA22F7BAEAAF}" dt="2020-05-16T19:40:31.410" v="373" actId="113"/>
          <ac:spMkLst>
            <pc:docMk/>
            <pc:sldMk cId="1746865828" sldId="461"/>
            <ac:spMk id="2" creationId="{04903AF0-CAF6-4AAC-869B-C75827BF7437}"/>
          </ac:spMkLst>
        </pc:spChg>
      </pc:sldChg>
      <pc:sldChg chg="modSp mod">
        <pc:chgData name="Cynthia Thomas" userId="d830af40acf62172" providerId="LiveId" clId="{66A3E52E-CEBB-421A-B1C9-BA22F7BAEAAF}" dt="2020-05-18T09:44:58.451" v="1476" actId="20577"/>
        <pc:sldMkLst>
          <pc:docMk/>
          <pc:sldMk cId="623568429" sldId="462"/>
        </pc:sldMkLst>
        <pc:spChg chg="mod">
          <ac:chgData name="Cynthia Thomas" userId="d830af40acf62172" providerId="LiveId" clId="{66A3E52E-CEBB-421A-B1C9-BA22F7BAEAAF}" dt="2020-05-18T09:44:58.451" v="1476" actId="20577"/>
          <ac:spMkLst>
            <pc:docMk/>
            <pc:sldMk cId="623568429" sldId="462"/>
            <ac:spMk id="2" creationId="{4A9D12C2-EB8F-4EC5-B4F2-909428E879B2}"/>
          </ac:spMkLst>
        </pc:spChg>
      </pc:sldChg>
      <pc:sldChg chg="modSp mod">
        <pc:chgData name="Cynthia Thomas" userId="d830af40acf62172" providerId="LiveId" clId="{66A3E52E-CEBB-421A-B1C9-BA22F7BAEAAF}" dt="2020-05-16T20:30:43.927" v="1286" actId="115"/>
        <pc:sldMkLst>
          <pc:docMk/>
          <pc:sldMk cId="2110070933" sldId="464"/>
        </pc:sldMkLst>
        <pc:spChg chg="mod">
          <ac:chgData name="Cynthia Thomas" userId="d830af40acf62172" providerId="LiveId" clId="{66A3E52E-CEBB-421A-B1C9-BA22F7BAEAAF}" dt="2020-05-16T20:30:43.927" v="1286" actId="115"/>
          <ac:spMkLst>
            <pc:docMk/>
            <pc:sldMk cId="2110070933" sldId="464"/>
            <ac:spMk id="2" creationId="{04903AF0-CAF6-4AAC-869B-C75827BF7437}"/>
          </ac:spMkLst>
        </pc:spChg>
      </pc:sldChg>
      <pc:sldChg chg="modSp mod">
        <pc:chgData name="Cynthia Thomas" userId="d830af40acf62172" providerId="LiveId" clId="{66A3E52E-CEBB-421A-B1C9-BA22F7BAEAAF}" dt="2020-05-18T09:47:03.075" v="1668" actId="20577"/>
        <pc:sldMkLst>
          <pc:docMk/>
          <pc:sldMk cId="3686341524" sldId="465"/>
        </pc:sldMkLst>
        <pc:spChg chg="mod">
          <ac:chgData name="Cynthia Thomas" userId="d830af40acf62172" providerId="LiveId" clId="{66A3E52E-CEBB-421A-B1C9-BA22F7BAEAAF}" dt="2020-05-18T09:47:03.075" v="1668" actId="20577"/>
          <ac:spMkLst>
            <pc:docMk/>
            <pc:sldMk cId="3686341524" sldId="465"/>
            <ac:spMk id="2" creationId="{4A9D12C2-EB8F-4EC5-B4F2-909428E879B2}"/>
          </ac:spMkLst>
        </pc:spChg>
      </pc:sldChg>
      <pc:sldChg chg="del">
        <pc:chgData name="Cynthia Thomas" userId="d830af40acf62172" providerId="LiveId" clId="{66A3E52E-CEBB-421A-B1C9-BA22F7BAEAAF}" dt="2020-05-16T16:50:17.137" v="352" actId="2696"/>
        <pc:sldMkLst>
          <pc:docMk/>
          <pc:sldMk cId="3339907918" sldId="466"/>
        </pc:sldMkLst>
      </pc:sldChg>
      <pc:sldChg chg="del">
        <pc:chgData name="Cynthia Thomas" userId="d830af40acf62172" providerId="LiveId" clId="{66A3E52E-CEBB-421A-B1C9-BA22F7BAEAAF}" dt="2020-05-16T16:50:19.698" v="353" actId="2696"/>
        <pc:sldMkLst>
          <pc:docMk/>
          <pc:sldMk cId="1863197461" sldId="467"/>
        </pc:sldMkLst>
      </pc:sldChg>
      <pc:sldChg chg="del">
        <pc:chgData name="Cynthia Thomas" userId="d830af40acf62172" providerId="LiveId" clId="{66A3E52E-CEBB-421A-B1C9-BA22F7BAEAAF}" dt="2020-05-16T16:50:22.111" v="354" actId="2696"/>
        <pc:sldMkLst>
          <pc:docMk/>
          <pc:sldMk cId="3941411746" sldId="468"/>
        </pc:sldMkLst>
      </pc:sldChg>
      <pc:sldChg chg="del">
        <pc:chgData name="Cynthia Thomas" userId="d830af40acf62172" providerId="LiveId" clId="{66A3E52E-CEBB-421A-B1C9-BA22F7BAEAAF}" dt="2020-05-16T16:50:25.257" v="355" actId="2696"/>
        <pc:sldMkLst>
          <pc:docMk/>
          <pc:sldMk cId="56417122" sldId="469"/>
        </pc:sldMkLst>
      </pc:sldChg>
      <pc:sldChg chg="del">
        <pc:chgData name="Cynthia Thomas" userId="d830af40acf62172" providerId="LiveId" clId="{66A3E52E-CEBB-421A-B1C9-BA22F7BAEAAF}" dt="2020-05-16T16:50:28.032" v="356" actId="2696"/>
        <pc:sldMkLst>
          <pc:docMk/>
          <pc:sldMk cId="2326449601" sldId="470"/>
        </pc:sldMkLst>
      </pc:sldChg>
      <pc:sldChg chg="del">
        <pc:chgData name="Cynthia Thomas" userId="d830af40acf62172" providerId="LiveId" clId="{66A3E52E-CEBB-421A-B1C9-BA22F7BAEAAF}" dt="2020-05-16T16:50:30.595" v="357" actId="2696"/>
        <pc:sldMkLst>
          <pc:docMk/>
          <pc:sldMk cId="248366524" sldId="471"/>
        </pc:sldMkLst>
      </pc:sldChg>
      <pc:sldChg chg="del">
        <pc:chgData name="Cynthia Thomas" userId="d830af40acf62172" providerId="LiveId" clId="{66A3E52E-CEBB-421A-B1C9-BA22F7BAEAAF}" dt="2020-05-16T16:50:35.307" v="358" actId="2696"/>
        <pc:sldMkLst>
          <pc:docMk/>
          <pc:sldMk cId="903080817" sldId="472"/>
        </pc:sldMkLst>
      </pc:sldChg>
      <pc:sldChg chg="del">
        <pc:chgData name="Cynthia Thomas" userId="d830af40acf62172" providerId="LiveId" clId="{66A3E52E-CEBB-421A-B1C9-BA22F7BAEAAF}" dt="2020-05-16T16:50:38.057" v="359" actId="2696"/>
        <pc:sldMkLst>
          <pc:docMk/>
          <pc:sldMk cId="2263026129" sldId="473"/>
        </pc:sldMkLst>
      </pc:sldChg>
      <pc:sldChg chg="del">
        <pc:chgData name="Cynthia Thomas" userId="d830af40acf62172" providerId="LiveId" clId="{66A3E52E-CEBB-421A-B1C9-BA22F7BAEAAF}" dt="2020-05-16T16:50:40.449" v="360" actId="2696"/>
        <pc:sldMkLst>
          <pc:docMk/>
          <pc:sldMk cId="1398023537" sldId="474"/>
        </pc:sldMkLst>
      </pc:sldChg>
      <pc:sldChg chg="del">
        <pc:chgData name="Cynthia Thomas" userId="d830af40acf62172" providerId="LiveId" clId="{66A3E52E-CEBB-421A-B1C9-BA22F7BAEAAF}" dt="2020-05-16T16:50:43.046" v="361" actId="2696"/>
        <pc:sldMkLst>
          <pc:docMk/>
          <pc:sldMk cId="1441139232" sldId="475"/>
        </pc:sldMkLst>
      </pc:sldChg>
      <pc:sldChg chg="del">
        <pc:chgData name="Cynthia Thomas" userId="d830af40acf62172" providerId="LiveId" clId="{66A3E52E-CEBB-421A-B1C9-BA22F7BAEAAF}" dt="2020-05-16T16:50:46.585" v="362" actId="2696"/>
        <pc:sldMkLst>
          <pc:docMk/>
          <pc:sldMk cId="1118079044" sldId="476"/>
        </pc:sldMkLst>
      </pc:sldChg>
      <pc:sldChg chg="del">
        <pc:chgData name="Cynthia Thomas" userId="d830af40acf62172" providerId="LiveId" clId="{66A3E52E-CEBB-421A-B1C9-BA22F7BAEAAF}" dt="2020-05-16T16:50:49.656" v="363" actId="2696"/>
        <pc:sldMkLst>
          <pc:docMk/>
          <pc:sldMk cId="123097078" sldId="477"/>
        </pc:sldMkLst>
      </pc:sldChg>
      <pc:sldChg chg="del">
        <pc:chgData name="Cynthia Thomas" userId="d830af40acf62172" providerId="LiveId" clId="{66A3E52E-CEBB-421A-B1C9-BA22F7BAEAAF}" dt="2020-05-16T16:50:54.564" v="364" actId="2696"/>
        <pc:sldMkLst>
          <pc:docMk/>
          <pc:sldMk cId="1565781856" sldId="478"/>
        </pc:sldMkLst>
      </pc:sldChg>
      <pc:sldChg chg="addSp delSp modSp new mod">
        <pc:chgData name="Cynthia Thomas" userId="d830af40acf62172" providerId="LiveId" clId="{66A3E52E-CEBB-421A-B1C9-BA22F7BAEAAF}" dt="2020-05-20T20:39:28.109" v="2172" actId="255"/>
        <pc:sldMkLst>
          <pc:docMk/>
          <pc:sldMk cId="1946605352" sldId="479"/>
        </pc:sldMkLst>
        <pc:spChg chg="add del mod">
          <ac:chgData name="Cynthia Thomas" userId="d830af40acf62172" providerId="LiveId" clId="{66A3E52E-CEBB-421A-B1C9-BA22F7BAEAAF}" dt="2020-05-16T16:43:19.957" v="106"/>
          <ac:spMkLst>
            <pc:docMk/>
            <pc:sldMk cId="1946605352" sldId="479"/>
            <ac:spMk id="2" creationId="{594E3FCF-FF5B-4329-BD44-F3331BE49FD3}"/>
          </ac:spMkLst>
        </pc:spChg>
        <pc:spChg chg="add del mod">
          <ac:chgData name="Cynthia Thomas" userId="d830af40acf62172" providerId="LiveId" clId="{66A3E52E-CEBB-421A-B1C9-BA22F7BAEAAF}" dt="2020-05-16T16:43:19.957" v="106"/>
          <ac:spMkLst>
            <pc:docMk/>
            <pc:sldMk cId="1946605352" sldId="479"/>
            <ac:spMk id="3" creationId="{C643C5B7-18B8-4347-9487-6222DBC5B593}"/>
          </ac:spMkLst>
        </pc:spChg>
        <pc:spChg chg="add mod">
          <ac:chgData name="Cynthia Thomas" userId="d830af40acf62172" providerId="LiveId" clId="{66A3E52E-CEBB-421A-B1C9-BA22F7BAEAAF}" dt="2020-05-20T20:39:28.109" v="2172" actId="255"/>
          <ac:spMkLst>
            <pc:docMk/>
            <pc:sldMk cId="1946605352" sldId="479"/>
            <ac:spMk id="4" creationId="{151FA6E8-5624-4855-B1B2-3CE409651DB4}"/>
          </ac:spMkLst>
        </pc:spChg>
      </pc:sldChg>
      <pc:sldChg chg="modSp new mod">
        <pc:chgData name="Cynthia Thomas" userId="d830af40acf62172" providerId="LiveId" clId="{66A3E52E-CEBB-421A-B1C9-BA22F7BAEAAF}" dt="2020-05-20T20:56:29.259" v="2402" actId="27636"/>
        <pc:sldMkLst>
          <pc:docMk/>
          <pc:sldMk cId="3909033616" sldId="480"/>
        </pc:sldMkLst>
        <pc:spChg chg="mod">
          <ac:chgData name="Cynthia Thomas" userId="d830af40acf62172" providerId="LiveId" clId="{66A3E52E-CEBB-421A-B1C9-BA22F7BAEAAF}" dt="2020-05-20T20:56:29.259" v="2402" actId="27636"/>
          <ac:spMkLst>
            <pc:docMk/>
            <pc:sldMk cId="3909033616" sldId="480"/>
            <ac:spMk id="3" creationId="{570624E0-66C3-4AF5-8B45-B696BB5272F4}"/>
          </ac:spMkLst>
        </pc:spChg>
      </pc:sldChg>
      <pc:sldChg chg="modSp new mod">
        <pc:chgData name="Cynthia Thomas" userId="d830af40acf62172" providerId="LiveId" clId="{66A3E52E-CEBB-421A-B1C9-BA22F7BAEAAF}" dt="2020-05-20T20:56:05.255" v="2400" actId="255"/>
        <pc:sldMkLst>
          <pc:docMk/>
          <pc:sldMk cId="1056925010" sldId="481"/>
        </pc:sldMkLst>
        <pc:spChg chg="mod">
          <ac:chgData name="Cynthia Thomas" userId="d830af40acf62172" providerId="LiveId" clId="{66A3E52E-CEBB-421A-B1C9-BA22F7BAEAAF}" dt="2020-05-20T20:28:51.820" v="2102" actId="27636"/>
          <ac:spMkLst>
            <pc:docMk/>
            <pc:sldMk cId="1056925010" sldId="481"/>
            <ac:spMk id="2" creationId="{D479ED2D-C5AB-4E24-A8B8-6D07045093A0}"/>
          </ac:spMkLst>
        </pc:spChg>
        <pc:spChg chg="mod">
          <ac:chgData name="Cynthia Thomas" userId="d830af40acf62172" providerId="LiveId" clId="{66A3E52E-CEBB-421A-B1C9-BA22F7BAEAAF}" dt="2020-05-20T20:56:05.255" v="2400" actId="255"/>
          <ac:spMkLst>
            <pc:docMk/>
            <pc:sldMk cId="1056925010" sldId="481"/>
            <ac:spMk id="3" creationId="{B28CBD35-EDCC-41F9-91D3-48D1D6B7CD67}"/>
          </ac:spMkLst>
        </pc:spChg>
      </pc:sldChg>
      <pc:sldChg chg="addSp modSp new mod">
        <pc:chgData name="Cynthia Thomas" userId="d830af40acf62172" providerId="LiveId" clId="{66A3E52E-CEBB-421A-B1C9-BA22F7BAEAAF}" dt="2020-05-20T20:57:33.227" v="2406" actId="27636"/>
        <pc:sldMkLst>
          <pc:docMk/>
          <pc:sldMk cId="2986470677" sldId="482"/>
        </pc:sldMkLst>
        <pc:spChg chg="add mod">
          <ac:chgData name="Cynthia Thomas" userId="d830af40acf62172" providerId="LiveId" clId="{66A3E52E-CEBB-421A-B1C9-BA22F7BAEAAF}" dt="2020-05-20T20:57:33.227" v="2406" actId="27636"/>
          <ac:spMkLst>
            <pc:docMk/>
            <pc:sldMk cId="2986470677" sldId="482"/>
            <ac:spMk id="2" creationId="{948814B7-ADB2-43E3-9FC3-D56B557D6427}"/>
          </ac:spMkLst>
        </pc:spChg>
      </pc:sldChg>
      <pc:sldChg chg="addSp modSp new mod">
        <pc:chgData name="Cynthia Thomas" userId="d830af40acf62172" providerId="LiveId" clId="{66A3E52E-CEBB-421A-B1C9-BA22F7BAEAAF}" dt="2020-05-20T20:38:07.435" v="2168" actId="255"/>
        <pc:sldMkLst>
          <pc:docMk/>
          <pc:sldMk cId="3554418673" sldId="483"/>
        </pc:sldMkLst>
        <pc:spChg chg="add mod">
          <ac:chgData name="Cynthia Thomas" userId="d830af40acf62172" providerId="LiveId" clId="{66A3E52E-CEBB-421A-B1C9-BA22F7BAEAAF}" dt="2020-05-20T20:38:07.435" v="2168" actId="255"/>
          <ac:spMkLst>
            <pc:docMk/>
            <pc:sldMk cId="3554418673" sldId="483"/>
            <ac:spMk id="2" creationId="{853DBD3B-4CB7-4010-B6FC-A2EC94CDF6A9}"/>
          </ac:spMkLst>
        </pc:spChg>
      </pc:sldChg>
      <pc:sldChg chg="addSp modSp new mod">
        <pc:chgData name="Cynthia Thomas" userId="d830af40acf62172" providerId="LiveId" clId="{66A3E52E-CEBB-421A-B1C9-BA22F7BAEAAF}" dt="2020-05-20T21:02:31.212" v="2451" actId="113"/>
        <pc:sldMkLst>
          <pc:docMk/>
          <pc:sldMk cId="1974018833" sldId="484"/>
        </pc:sldMkLst>
        <pc:spChg chg="add mod">
          <ac:chgData name="Cynthia Thomas" userId="d830af40acf62172" providerId="LiveId" clId="{66A3E52E-CEBB-421A-B1C9-BA22F7BAEAAF}" dt="2020-05-20T21:02:31.212" v="2451" actId="113"/>
          <ac:spMkLst>
            <pc:docMk/>
            <pc:sldMk cId="1974018833" sldId="484"/>
            <ac:spMk id="2" creationId="{D23565AB-260E-47C6-BE7B-02C8206DEACC}"/>
          </ac:spMkLst>
        </pc:spChg>
      </pc:sldChg>
      <pc:sldChg chg="modSp new mod">
        <pc:chgData name="Cynthia Thomas" userId="d830af40acf62172" providerId="LiveId" clId="{66A3E52E-CEBB-421A-B1C9-BA22F7BAEAAF}" dt="2020-05-20T21:03:54.471" v="2534" actId="255"/>
        <pc:sldMkLst>
          <pc:docMk/>
          <pc:sldMk cId="882028611" sldId="485"/>
        </pc:sldMkLst>
        <pc:spChg chg="mod">
          <ac:chgData name="Cynthia Thomas" userId="d830af40acf62172" providerId="LiveId" clId="{66A3E52E-CEBB-421A-B1C9-BA22F7BAEAAF}" dt="2020-05-20T21:03:54.471" v="2534" actId="255"/>
          <ac:spMkLst>
            <pc:docMk/>
            <pc:sldMk cId="882028611" sldId="485"/>
            <ac:spMk id="2" creationId="{5DAAEFB1-1A94-4BF7-8F00-6DD9495CF92C}"/>
          </ac:spMkLst>
        </pc:spChg>
      </pc:sldChg>
      <pc:sldChg chg="new del">
        <pc:chgData name="Cynthia Thomas" userId="d830af40acf62172" providerId="LiveId" clId="{66A3E52E-CEBB-421A-B1C9-BA22F7BAEAAF}" dt="2020-05-16T20:22:34.254" v="1091" actId="2696"/>
        <pc:sldMkLst>
          <pc:docMk/>
          <pc:sldMk cId="1446387177" sldId="485"/>
        </pc:sldMkLst>
      </pc:sldChg>
      <pc:sldChg chg="modSp new mod">
        <pc:chgData name="Cynthia Thomas" userId="d830af40acf62172" providerId="LiveId" clId="{66A3E52E-CEBB-421A-B1C9-BA22F7BAEAAF}" dt="2020-05-16T20:36:28.344" v="1414" actId="207"/>
        <pc:sldMkLst>
          <pc:docMk/>
          <pc:sldMk cId="3092868796" sldId="486"/>
        </pc:sldMkLst>
        <pc:spChg chg="mod">
          <ac:chgData name="Cynthia Thomas" userId="d830af40acf62172" providerId="LiveId" clId="{66A3E52E-CEBB-421A-B1C9-BA22F7BAEAAF}" dt="2020-05-16T20:36:28.344" v="1414" actId="207"/>
          <ac:spMkLst>
            <pc:docMk/>
            <pc:sldMk cId="3092868796" sldId="486"/>
            <ac:spMk id="2" creationId="{E93CBEC5-D520-4AA3-BE12-39AF64B78DFE}"/>
          </ac:spMkLst>
        </pc:spChg>
      </pc:sldChg>
      <pc:sldChg chg="modSp new mod">
        <pc:chgData name="Cynthia Thomas" userId="d830af40acf62172" providerId="LiveId" clId="{66A3E52E-CEBB-421A-B1C9-BA22F7BAEAAF}" dt="2020-05-16T20:45:11.135" v="1452" actId="255"/>
        <pc:sldMkLst>
          <pc:docMk/>
          <pc:sldMk cId="2327153924" sldId="487"/>
        </pc:sldMkLst>
        <pc:spChg chg="mod">
          <ac:chgData name="Cynthia Thomas" userId="d830af40acf62172" providerId="LiveId" clId="{66A3E52E-CEBB-421A-B1C9-BA22F7BAEAAF}" dt="2020-05-16T20:42:13.519" v="1423" actId="27636"/>
          <ac:spMkLst>
            <pc:docMk/>
            <pc:sldMk cId="2327153924" sldId="487"/>
            <ac:spMk id="2" creationId="{49274D4D-86BF-45C7-9A76-FF78231A0F90}"/>
          </ac:spMkLst>
        </pc:spChg>
        <pc:spChg chg="mod">
          <ac:chgData name="Cynthia Thomas" userId="d830af40acf62172" providerId="LiveId" clId="{66A3E52E-CEBB-421A-B1C9-BA22F7BAEAAF}" dt="2020-05-16T20:45:11.135" v="1452" actId="255"/>
          <ac:spMkLst>
            <pc:docMk/>
            <pc:sldMk cId="2327153924" sldId="487"/>
            <ac:spMk id="3" creationId="{11B73F17-CA21-4575-AE20-8691C5AA7A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5/20/2020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5/20/2020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fontScale="90000"/>
          </a:bodyPr>
          <a:lstStyle/>
          <a:p>
            <a:r>
              <a:rPr lang="en-US" sz="16600" b="1" dirty="0">
                <a:solidFill>
                  <a:schemeClr val="bg1"/>
                </a:solidFill>
              </a:rPr>
              <a:t>AFTERMATH</a:t>
            </a:r>
            <a:br>
              <a:rPr lang="en-US" sz="9600" b="1" dirty="0"/>
            </a:br>
            <a:r>
              <a:rPr lang="en-US" dirty="0">
                <a:solidFill>
                  <a:schemeClr val="bg1"/>
                </a:solidFill>
              </a:rPr>
              <a:t> EVEN MORE…</a:t>
            </a:r>
            <a:endParaRPr lang="en-US" sz="1380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7670-696E-4B71-8ECD-635C3C672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0624E0-66C3-4AF5-8B45-B696BB5272F4}"/>
              </a:ext>
            </a:extLst>
          </p:cNvPr>
          <p:cNvSpPr>
            <a:spLocks noGrp="1"/>
          </p:cNvSpPr>
          <p:nvPr>
            <p:ph idx="1"/>
          </p:nvPr>
        </p:nvSpPr>
        <p:spPr/>
        <p:txBody>
          <a:bodyPr>
            <a:normAutofit lnSpcReduction="10000"/>
          </a:bodyPr>
          <a:lstStyle/>
          <a:p>
            <a:pPr marL="0" indent="0">
              <a:buNone/>
            </a:pPr>
            <a:r>
              <a:rPr lang="en-US" sz="5200" dirty="0">
                <a:solidFill>
                  <a:schemeClr val="bg1"/>
                </a:solidFill>
              </a:rPr>
              <a:t>FORGIVE…Even more</a:t>
            </a:r>
          </a:p>
          <a:p>
            <a:pPr marL="0" indent="0">
              <a:buNone/>
            </a:pPr>
            <a:endParaRPr lang="en-US" sz="1900" dirty="0">
              <a:solidFill>
                <a:schemeClr val="bg1"/>
              </a:solidFill>
            </a:endParaRPr>
          </a:p>
          <a:p>
            <a:pPr marL="0" indent="0">
              <a:buNone/>
            </a:pPr>
            <a:r>
              <a:rPr lang="en-US" sz="5200" dirty="0">
                <a:solidFill>
                  <a:schemeClr val="bg1"/>
                </a:solidFill>
              </a:rPr>
              <a:t>We must give forgiveness to get forgiveness.</a:t>
            </a:r>
          </a:p>
          <a:p>
            <a:pPr marL="0" indent="0">
              <a:buNone/>
            </a:pPr>
            <a:endParaRPr lang="en-US" sz="5200" dirty="0">
              <a:solidFill>
                <a:schemeClr val="bg1"/>
              </a:solidFill>
            </a:endParaRPr>
          </a:p>
          <a:p>
            <a:pPr marL="0" indent="0">
              <a:buNone/>
            </a:pPr>
            <a:r>
              <a:rPr lang="en-US" sz="4800" dirty="0">
                <a:solidFill>
                  <a:schemeClr val="bg1"/>
                </a:solidFill>
              </a:rPr>
              <a:t>#3</a:t>
            </a:r>
          </a:p>
        </p:txBody>
      </p:sp>
    </p:spTree>
    <p:extLst>
      <p:ext uri="{BB962C8B-B14F-4D97-AF65-F5344CB8AC3E}">
        <p14:creationId xmlns:p14="http://schemas.microsoft.com/office/powerpoint/2010/main" val="390903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4D4D-86BF-45C7-9A76-FF78231A0F90}"/>
              </a:ext>
            </a:extLst>
          </p:cNvPr>
          <p:cNvSpPr>
            <a:spLocks noGrp="1"/>
          </p:cNvSpPr>
          <p:nvPr>
            <p:ph type="title"/>
          </p:nvPr>
        </p:nvSpPr>
        <p:spPr>
          <a:xfrm>
            <a:off x="838200" y="365126"/>
            <a:ext cx="10515600" cy="4072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1B73F17-CA21-4575-AE20-8691C5AA7A97}"/>
              </a:ext>
            </a:extLst>
          </p:cNvPr>
          <p:cNvSpPr>
            <a:spLocks noGrp="1"/>
          </p:cNvSpPr>
          <p:nvPr>
            <p:ph idx="1"/>
          </p:nvPr>
        </p:nvSpPr>
        <p:spPr>
          <a:xfrm>
            <a:off x="838200" y="878889"/>
            <a:ext cx="10515600" cy="5298074"/>
          </a:xfrm>
        </p:spPr>
        <p:txBody>
          <a:bodyPr/>
          <a:lstStyle/>
          <a:p>
            <a:pPr marL="0" indent="0">
              <a:buNone/>
            </a:pPr>
            <a:endParaRPr lang="en-US" dirty="0"/>
          </a:p>
          <a:p>
            <a:pPr marL="0" indent="0">
              <a:buNone/>
            </a:pPr>
            <a:endParaRPr lang="en-US" dirty="0"/>
          </a:p>
          <a:p>
            <a:pPr marL="0" indent="0">
              <a:buNone/>
            </a:pPr>
            <a:r>
              <a:rPr lang="en-US" sz="4800" dirty="0">
                <a:solidFill>
                  <a:schemeClr val="bg1"/>
                </a:solidFill>
              </a:rPr>
              <a:t>If you forgive those who sin against you, your heavenly Father will forgive you. But if you refuse to forgive others, your Father will not forgive your sins. </a:t>
            </a:r>
          </a:p>
          <a:p>
            <a:pPr marL="0" indent="0">
              <a:buNone/>
            </a:pPr>
            <a:r>
              <a:rPr lang="en-US" sz="4000" dirty="0">
                <a:solidFill>
                  <a:schemeClr val="bg1"/>
                </a:solidFill>
              </a:rPr>
              <a:t>Matthew 6:14-15</a:t>
            </a:r>
          </a:p>
        </p:txBody>
      </p:sp>
    </p:spTree>
    <p:extLst>
      <p:ext uri="{BB962C8B-B14F-4D97-AF65-F5344CB8AC3E}">
        <p14:creationId xmlns:p14="http://schemas.microsoft.com/office/powerpoint/2010/main" val="232715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800" dirty="0">
                <a:solidFill>
                  <a:schemeClr val="bg1"/>
                </a:solidFill>
              </a:rPr>
              <a:t>To those who use well what they are given, </a:t>
            </a:r>
            <a:r>
              <a:rPr lang="en-US" sz="4800" b="1" u="sng" dirty="0">
                <a:solidFill>
                  <a:schemeClr val="bg1"/>
                </a:solidFill>
              </a:rPr>
              <a:t>even more </a:t>
            </a:r>
            <a:r>
              <a:rPr lang="en-US" sz="4800" dirty="0">
                <a:solidFill>
                  <a:schemeClr val="bg1"/>
                </a:solidFill>
              </a:rPr>
              <a:t>will be given, and they will have an abundance. But from those who do nothing, even what little they have will be taken away.   Matthew 25:29</a:t>
            </a:r>
            <a:br>
              <a:rPr lang="en-US" sz="5400" dirty="0"/>
            </a:br>
            <a:endParaRPr lang="en-US" sz="5400" dirty="0">
              <a:solidFill>
                <a:schemeClr val="bg1"/>
              </a:solidFill>
            </a:endParaRPr>
          </a:p>
        </p:txBody>
      </p:sp>
    </p:spTree>
    <p:extLst>
      <p:ext uri="{BB962C8B-B14F-4D97-AF65-F5344CB8AC3E}">
        <p14:creationId xmlns:p14="http://schemas.microsoft.com/office/powerpoint/2010/main" val="174686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ED2D-C5AB-4E24-A8B8-6D07045093A0}"/>
              </a:ext>
            </a:extLst>
          </p:cNvPr>
          <p:cNvSpPr>
            <a:spLocks noGrp="1"/>
          </p:cNvSpPr>
          <p:nvPr>
            <p:ph type="title"/>
          </p:nvPr>
        </p:nvSpPr>
        <p:spPr>
          <a:xfrm>
            <a:off x="838200" y="365126"/>
            <a:ext cx="10515600" cy="14978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28CBD35-EDCC-41F9-91D3-48D1D6B7CD67}"/>
              </a:ext>
            </a:extLst>
          </p:cNvPr>
          <p:cNvSpPr>
            <a:spLocks noGrp="1"/>
          </p:cNvSpPr>
          <p:nvPr>
            <p:ph idx="1"/>
          </p:nvPr>
        </p:nvSpPr>
        <p:spPr>
          <a:xfrm>
            <a:off x="838200" y="1287262"/>
            <a:ext cx="10515600" cy="4889702"/>
          </a:xfrm>
        </p:spPr>
        <p:txBody>
          <a:bodyPr>
            <a:normAutofit/>
          </a:bodyPr>
          <a:lstStyle/>
          <a:p>
            <a:pPr marL="0" indent="0">
              <a:buNone/>
            </a:pPr>
            <a:r>
              <a:rPr lang="en-US" sz="4800" dirty="0">
                <a:solidFill>
                  <a:schemeClr val="bg1"/>
                </a:solidFill>
              </a:rPr>
              <a:t>USE… Even more</a:t>
            </a:r>
          </a:p>
          <a:p>
            <a:pPr marL="0" indent="0">
              <a:buNone/>
            </a:pPr>
            <a:endParaRPr lang="en-US" sz="1800" dirty="0">
              <a:solidFill>
                <a:schemeClr val="bg1"/>
              </a:solidFill>
            </a:endParaRPr>
          </a:p>
          <a:p>
            <a:pPr marL="0" indent="0">
              <a:buNone/>
            </a:pPr>
            <a:r>
              <a:rPr lang="en-US" sz="4800" dirty="0">
                <a:solidFill>
                  <a:schemeClr val="bg1"/>
                </a:solidFill>
              </a:rPr>
              <a:t>As we use the abilities and gifts that God has given us, we will get even more. </a:t>
            </a:r>
          </a:p>
          <a:p>
            <a:pPr marL="0" indent="0">
              <a:buNone/>
            </a:pPr>
            <a:r>
              <a:rPr lang="en-US" sz="4800" dirty="0">
                <a:solidFill>
                  <a:schemeClr val="bg1"/>
                </a:solidFill>
              </a:rPr>
              <a:t> </a:t>
            </a:r>
          </a:p>
          <a:p>
            <a:pPr marL="0" indent="0">
              <a:buNone/>
            </a:pPr>
            <a:r>
              <a:rPr lang="en-US" sz="4800" dirty="0">
                <a:solidFill>
                  <a:schemeClr val="bg1"/>
                </a:solidFill>
              </a:rPr>
              <a:t>#4</a:t>
            </a:r>
          </a:p>
        </p:txBody>
      </p:sp>
    </p:spTree>
    <p:extLst>
      <p:ext uri="{BB962C8B-B14F-4D97-AF65-F5344CB8AC3E}">
        <p14:creationId xmlns:p14="http://schemas.microsoft.com/office/powerpoint/2010/main" val="105692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4985980"/>
          </a:xfrm>
          <a:prstGeom prst="rect">
            <a:avLst/>
          </a:prstGeom>
          <a:noFill/>
        </p:spPr>
        <p:txBody>
          <a:bodyPr wrap="square" rtlCol="0">
            <a:spAutoFit/>
          </a:bodyPr>
          <a:lstStyle/>
          <a:p>
            <a:endParaRPr lang="en-US" sz="5400" dirty="0">
              <a:solidFill>
                <a:schemeClr val="bg1"/>
              </a:solidFill>
            </a:endParaRPr>
          </a:p>
          <a:p>
            <a:r>
              <a:rPr lang="en-US" sz="5400" dirty="0">
                <a:solidFill>
                  <a:schemeClr val="bg1"/>
                </a:solidFill>
              </a:rPr>
              <a:t>Then he added, “Pay close attention to what you hear. The closer you listen, the more understanding you will be given —and you will receive </a:t>
            </a:r>
            <a:r>
              <a:rPr lang="en-US" sz="5400" b="1" u="sng" dirty="0">
                <a:solidFill>
                  <a:schemeClr val="bg1"/>
                </a:solidFill>
              </a:rPr>
              <a:t>even more</a:t>
            </a:r>
            <a:r>
              <a:rPr lang="en-US" sz="5400" dirty="0">
                <a:solidFill>
                  <a:schemeClr val="bg1"/>
                </a:solidFill>
              </a:rPr>
              <a:t>. </a:t>
            </a:r>
          </a:p>
          <a:p>
            <a:r>
              <a:rPr lang="en-US" sz="4800" dirty="0">
                <a:solidFill>
                  <a:schemeClr val="bg1"/>
                </a:solidFill>
              </a:rPr>
              <a:t>Matthew 4:24</a:t>
            </a:r>
          </a:p>
        </p:txBody>
      </p:sp>
    </p:spTree>
    <p:extLst>
      <p:ext uri="{BB962C8B-B14F-4D97-AF65-F5344CB8AC3E}">
        <p14:creationId xmlns:p14="http://schemas.microsoft.com/office/powerpoint/2010/main" val="62356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14B7-ADB2-43E3-9FC3-D56B557D6427}"/>
              </a:ext>
            </a:extLst>
          </p:cNvPr>
          <p:cNvSpPr>
            <a:spLocks noGrp="1"/>
          </p:cNvSpPr>
          <p:nvPr>
            <p:ph type="title"/>
          </p:nvPr>
        </p:nvSpPr>
        <p:spPr>
          <a:xfrm>
            <a:off x="838200" y="365125"/>
            <a:ext cx="10515600" cy="5511892"/>
          </a:xfrm>
        </p:spPr>
        <p:txBody>
          <a:bodyPr>
            <a:normAutofit/>
          </a:bodyPr>
          <a:lstStyle/>
          <a:p>
            <a:br>
              <a:rPr lang="en-US" sz="4800" b="1" dirty="0">
                <a:solidFill>
                  <a:schemeClr val="bg1"/>
                </a:solidFill>
              </a:rPr>
            </a:br>
            <a:br>
              <a:rPr lang="en-US" sz="4800" b="1" dirty="0">
                <a:solidFill>
                  <a:schemeClr val="bg1"/>
                </a:solidFill>
              </a:rPr>
            </a:br>
            <a:r>
              <a:rPr lang="en-US" sz="4800" b="1" dirty="0">
                <a:solidFill>
                  <a:schemeClr val="bg1"/>
                </a:solidFill>
              </a:rPr>
              <a:t>UNDERSTAND…Even more</a:t>
            </a:r>
            <a:br>
              <a:rPr lang="en-US" sz="4800" b="1" dirty="0">
                <a:solidFill>
                  <a:schemeClr val="bg1"/>
                </a:solidFill>
              </a:rPr>
            </a:br>
            <a:br>
              <a:rPr lang="en-US" sz="4800" dirty="0">
                <a:solidFill>
                  <a:schemeClr val="bg1"/>
                </a:solidFill>
              </a:rPr>
            </a:br>
            <a:r>
              <a:rPr lang="en-US" sz="4800" dirty="0">
                <a:solidFill>
                  <a:schemeClr val="bg1"/>
                </a:solidFill>
              </a:rPr>
              <a:t>If you want to grow in understanding of God’s ways pay attention to God’s word.</a:t>
            </a:r>
            <a:br>
              <a:rPr lang="en-US" sz="4800" dirty="0">
                <a:solidFill>
                  <a:schemeClr val="bg1"/>
                </a:solidFill>
              </a:rPr>
            </a:br>
            <a:br>
              <a:rPr lang="en-US" sz="4800" dirty="0">
                <a:solidFill>
                  <a:schemeClr val="bg1"/>
                </a:solidFill>
              </a:rPr>
            </a:br>
            <a:r>
              <a:rPr lang="en-US" sz="4800" dirty="0">
                <a:solidFill>
                  <a:schemeClr val="bg1"/>
                </a:solidFill>
              </a:rPr>
              <a:t>#5 </a:t>
            </a:r>
          </a:p>
        </p:txBody>
      </p:sp>
    </p:spTree>
    <p:extLst>
      <p:ext uri="{BB962C8B-B14F-4D97-AF65-F5344CB8AC3E}">
        <p14:creationId xmlns:p14="http://schemas.microsoft.com/office/powerpoint/2010/main" val="298647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4827155"/>
          </a:xfrm>
        </p:spPr>
        <p:txBody>
          <a:bodyPr>
            <a:noAutofit/>
          </a:bodyPr>
          <a:lstStyle/>
          <a:p>
            <a:pPr algn="l">
              <a:lnSpc>
                <a:spcPct val="100000"/>
              </a:lnSpc>
            </a:pPr>
            <a:r>
              <a:rPr lang="en-US" sz="5400" dirty="0">
                <a:solidFill>
                  <a:schemeClr val="bg1"/>
                </a:solidFill>
              </a:rPr>
              <a:t>Jesus replied, “But </a:t>
            </a:r>
            <a:r>
              <a:rPr lang="en-US" sz="5400" b="1" u="sng" dirty="0">
                <a:solidFill>
                  <a:schemeClr val="bg1"/>
                </a:solidFill>
              </a:rPr>
              <a:t>even more</a:t>
            </a:r>
            <a:r>
              <a:rPr lang="en-US" sz="5400" u="sng" dirty="0">
                <a:solidFill>
                  <a:schemeClr val="bg1"/>
                </a:solidFill>
              </a:rPr>
              <a:t> </a:t>
            </a:r>
            <a:r>
              <a:rPr lang="en-US" sz="5400" dirty="0">
                <a:solidFill>
                  <a:schemeClr val="bg1"/>
                </a:solidFill>
              </a:rPr>
              <a:t>blessed are all who hear the word of God and put it into practice.”   Luke 11:28</a:t>
            </a:r>
            <a:br>
              <a:rPr lang="en-US" sz="5400" dirty="0"/>
            </a:br>
            <a:endParaRPr lang="en-US" sz="5400" dirty="0">
              <a:solidFill>
                <a:schemeClr val="bg1"/>
              </a:solidFill>
            </a:endParaRPr>
          </a:p>
        </p:txBody>
      </p:sp>
    </p:spTree>
    <p:extLst>
      <p:ext uri="{BB962C8B-B14F-4D97-AF65-F5344CB8AC3E}">
        <p14:creationId xmlns:p14="http://schemas.microsoft.com/office/powerpoint/2010/main" val="211007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7"/>
            <a:ext cx="11048103" cy="5572879"/>
          </a:xfrm>
        </p:spPr>
        <p:txBody>
          <a:bodyPr>
            <a:noAutofit/>
          </a:bodyPr>
          <a:lstStyle/>
          <a:p>
            <a:pPr algn="l">
              <a:lnSpc>
                <a:spcPct val="100000"/>
              </a:lnSpc>
            </a:pPr>
            <a:br>
              <a:rPr lang="en-US" sz="5400" dirty="0">
                <a:solidFill>
                  <a:schemeClr val="bg1"/>
                </a:solidFill>
              </a:rPr>
            </a:br>
            <a:br>
              <a:rPr lang="en-US" sz="5400" dirty="0">
                <a:solidFill>
                  <a:schemeClr val="bg1"/>
                </a:solidFill>
              </a:rPr>
            </a:br>
            <a:br>
              <a:rPr lang="en-US" sz="5400" dirty="0">
                <a:solidFill>
                  <a:schemeClr val="bg1"/>
                </a:solidFill>
              </a:rPr>
            </a:br>
            <a:br>
              <a:rPr lang="en-US" sz="5400" dirty="0">
                <a:solidFill>
                  <a:schemeClr val="bg1"/>
                </a:solidFill>
              </a:rPr>
            </a:br>
            <a:r>
              <a:rPr lang="en-US" sz="4800" b="1" dirty="0">
                <a:solidFill>
                  <a:schemeClr val="bg1"/>
                </a:solidFill>
              </a:rPr>
              <a:t>OBEY</a:t>
            </a:r>
            <a:r>
              <a:rPr lang="en-US" sz="4800" dirty="0">
                <a:solidFill>
                  <a:schemeClr val="bg1"/>
                </a:solidFill>
              </a:rPr>
              <a:t>…Even more</a:t>
            </a:r>
            <a:br>
              <a:rPr lang="en-US" sz="4800" dirty="0">
                <a:solidFill>
                  <a:schemeClr val="bg1"/>
                </a:solidFill>
              </a:rPr>
            </a:br>
            <a:br>
              <a:rPr lang="en-US" sz="4800" dirty="0">
                <a:solidFill>
                  <a:schemeClr val="bg1"/>
                </a:solidFill>
              </a:rPr>
            </a:br>
            <a:r>
              <a:rPr lang="en-US" sz="4800" dirty="0">
                <a:solidFill>
                  <a:schemeClr val="bg1"/>
                </a:solidFill>
              </a:rPr>
              <a:t>Knowing God’s word is not good enough.  You have to do what it says.</a:t>
            </a:r>
            <a:br>
              <a:rPr lang="en-US" sz="4800" dirty="0">
                <a:solidFill>
                  <a:schemeClr val="bg1"/>
                </a:solidFill>
              </a:rPr>
            </a:br>
            <a:br>
              <a:rPr lang="en-US" sz="4800" dirty="0">
                <a:solidFill>
                  <a:schemeClr val="bg1"/>
                </a:solidFill>
              </a:rPr>
            </a:br>
            <a:r>
              <a:rPr lang="en-US" sz="5400" dirty="0">
                <a:solidFill>
                  <a:schemeClr val="bg1"/>
                </a:solidFill>
              </a:rPr>
              <a:t>#6</a:t>
            </a:r>
          </a:p>
        </p:txBody>
      </p:sp>
      <p:sp>
        <p:nvSpPr>
          <p:cNvPr id="3" name="Rectangle 2">
            <a:extLst>
              <a:ext uri="{FF2B5EF4-FFF2-40B4-BE49-F238E27FC236}">
                <a16:creationId xmlns:a16="http://schemas.microsoft.com/office/drawing/2014/main" id="{7BE68F03-E988-4604-B87D-D5BAA66F024A}"/>
              </a:ext>
            </a:extLst>
          </p:cNvPr>
          <p:cNvSpPr/>
          <p:nvPr/>
        </p:nvSpPr>
        <p:spPr>
          <a:xfrm>
            <a:off x="6023255" y="4200009"/>
            <a:ext cx="237566" cy="369332"/>
          </a:xfrm>
          <a:prstGeom prst="rect">
            <a:avLst/>
          </a:prstGeom>
        </p:spPr>
        <p:txBody>
          <a:bodyPr wrap="none">
            <a:spAutoFit/>
          </a:bodyPr>
          <a:lstStyle/>
          <a:p>
            <a:r>
              <a:rPr lang="en-US" dirty="0">
                <a:solidFill>
                  <a:schemeClr val="bg1"/>
                </a:solidFill>
              </a:rPr>
              <a:t> </a:t>
            </a:r>
            <a:endParaRPr lang="en-US" dirty="0"/>
          </a:p>
        </p:txBody>
      </p:sp>
    </p:spTree>
    <p:extLst>
      <p:ext uri="{BB962C8B-B14F-4D97-AF65-F5344CB8AC3E}">
        <p14:creationId xmlns:p14="http://schemas.microsoft.com/office/powerpoint/2010/main" val="32786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4247317"/>
          </a:xfrm>
          <a:prstGeom prst="rect">
            <a:avLst/>
          </a:prstGeom>
          <a:noFill/>
        </p:spPr>
        <p:txBody>
          <a:bodyPr wrap="square" rtlCol="0">
            <a:spAutoFit/>
          </a:bodyPr>
          <a:lstStyle/>
          <a:p>
            <a:pPr lvl="0">
              <a:defRPr/>
            </a:pPr>
            <a:endParaRPr lang="en-US" sz="5400" dirty="0">
              <a:solidFill>
                <a:schemeClr val="bg1"/>
              </a:solidFill>
            </a:endParaRPr>
          </a:p>
          <a:p>
            <a:pPr lvl="0">
              <a:defRPr/>
            </a:pPr>
            <a:endParaRPr lang="en-US" sz="5400" dirty="0">
              <a:solidFill>
                <a:schemeClr val="bg1"/>
              </a:solidFill>
            </a:endParaRPr>
          </a:p>
          <a:p>
            <a:pPr lvl="0">
              <a:defRPr/>
            </a:pPr>
            <a:r>
              <a:rPr lang="en-US" sz="5400" dirty="0">
                <a:solidFill>
                  <a:schemeClr val="bg1"/>
                </a:solidFill>
              </a:rPr>
              <a:t>One person gives freely, yet gains </a:t>
            </a:r>
            <a:r>
              <a:rPr lang="en-US" sz="5400" b="1" u="sng" dirty="0">
                <a:solidFill>
                  <a:schemeClr val="bg1"/>
                </a:solidFill>
              </a:rPr>
              <a:t>even more</a:t>
            </a:r>
            <a:r>
              <a:rPr lang="en-US" sz="5400" dirty="0">
                <a:solidFill>
                  <a:schemeClr val="bg1"/>
                </a:solidFill>
              </a:rPr>
              <a:t>; another withholds unduly, but comes to poverty.  Proverbs 11:24</a:t>
            </a:r>
            <a:endParaRPr kumimoji="0" lang="en-US" sz="54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68634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BD3B-4CB7-4010-B6FC-A2EC94CDF6A9}"/>
              </a:ext>
            </a:extLst>
          </p:cNvPr>
          <p:cNvSpPr>
            <a:spLocks noGrp="1"/>
          </p:cNvSpPr>
          <p:nvPr>
            <p:ph type="title"/>
          </p:nvPr>
        </p:nvSpPr>
        <p:spPr>
          <a:xfrm>
            <a:off x="838200" y="798989"/>
            <a:ext cx="10515600" cy="4820575"/>
          </a:xfrm>
        </p:spPr>
        <p:txBody>
          <a:bodyPr>
            <a:normAutofit/>
          </a:bodyPr>
          <a:lstStyle/>
          <a:p>
            <a:br>
              <a:rPr lang="en-US" sz="5400" dirty="0">
                <a:solidFill>
                  <a:schemeClr val="bg1"/>
                </a:solidFill>
              </a:rPr>
            </a:br>
            <a:r>
              <a:rPr lang="en-US" sz="4800" b="1" dirty="0">
                <a:solidFill>
                  <a:schemeClr val="bg1"/>
                </a:solidFill>
              </a:rPr>
              <a:t>GIVE</a:t>
            </a:r>
            <a:r>
              <a:rPr lang="en-US" sz="4800" dirty="0">
                <a:solidFill>
                  <a:schemeClr val="bg1"/>
                </a:solidFill>
              </a:rPr>
              <a:t>…Even more</a:t>
            </a:r>
            <a:br>
              <a:rPr lang="en-US" sz="4800" dirty="0">
                <a:solidFill>
                  <a:schemeClr val="bg1"/>
                </a:solidFill>
              </a:rPr>
            </a:br>
            <a:br>
              <a:rPr lang="en-US" sz="4800" dirty="0">
                <a:solidFill>
                  <a:schemeClr val="bg1"/>
                </a:solidFill>
              </a:rPr>
            </a:br>
            <a:r>
              <a:rPr lang="en-US" sz="4800" dirty="0">
                <a:solidFill>
                  <a:schemeClr val="bg1"/>
                </a:solidFill>
              </a:rPr>
              <a:t>God does not bless the selfish.</a:t>
            </a:r>
            <a:br>
              <a:rPr lang="en-US" sz="4800" dirty="0">
                <a:solidFill>
                  <a:schemeClr val="bg1"/>
                </a:solidFill>
              </a:rPr>
            </a:br>
            <a:br>
              <a:rPr lang="en-US" sz="4800" dirty="0">
                <a:solidFill>
                  <a:schemeClr val="bg1"/>
                </a:solidFill>
              </a:rPr>
            </a:br>
            <a:r>
              <a:rPr lang="en-US" sz="5400" dirty="0">
                <a:solidFill>
                  <a:schemeClr val="bg1"/>
                </a:solidFill>
              </a:rPr>
              <a:t>#7</a:t>
            </a:r>
          </a:p>
        </p:txBody>
      </p:sp>
    </p:spTree>
    <p:extLst>
      <p:ext uri="{BB962C8B-B14F-4D97-AF65-F5344CB8AC3E}">
        <p14:creationId xmlns:p14="http://schemas.microsoft.com/office/powerpoint/2010/main" val="355441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64198" y="2289530"/>
            <a:ext cx="11327802" cy="1938992"/>
          </a:xfrm>
          <a:prstGeom prst="rect">
            <a:avLst/>
          </a:prstGeom>
          <a:noFill/>
        </p:spPr>
        <p:txBody>
          <a:bodyPr wrap="square" rtlCol="0">
            <a:spAutoFit/>
          </a:bodyPr>
          <a:lstStyle/>
          <a:p>
            <a:pPr algn="ctr"/>
            <a:r>
              <a:rPr lang="en-US" sz="6000" dirty="0">
                <a:solidFill>
                  <a:schemeClr val="bg1"/>
                </a:solidFill>
              </a:rPr>
              <a:t>We are a society that wants</a:t>
            </a:r>
          </a:p>
          <a:p>
            <a:pPr algn="ctr"/>
            <a:r>
              <a:rPr lang="en-US" sz="6000" dirty="0">
                <a:solidFill>
                  <a:schemeClr val="bg1"/>
                </a:solidFill>
              </a:rPr>
              <a:t> “even more”.  </a:t>
            </a:r>
          </a:p>
        </p:txBody>
      </p:sp>
    </p:spTree>
    <p:extLst>
      <p:ext uri="{BB962C8B-B14F-4D97-AF65-F5344CB8AC3E}">
        <p14:creationId xmlns:p14="http://schemas.microsoft.com/office/powerpoint/2010/main" val="26915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EFB1-1A94-4BF7-8F00-6DD9495CF92C}"/>
              </a:ext>
            </a:extLst>
          </p:cNvPr>
          <p:cNvSpPr>
            <a:spLocks noGrp="1"/>
          </p:cNvSpPr>
          <p:nvPr>
            <p:ph type="title"/>
          </p:nvPr>
        </p:nvSpPr>
        <p:spPr>
          <a:xfrm>
            <a:off x="838200" y="365125"/>
            <a:ext cx="10515600" cy="6142207"/>
          </a:xfrm>
        </p:spPr>
        <p:txBody>
          <a:bodyPr>
            <a:normAutofit fontScale="90000"/>
          </a:bodyPr>
          <a:lstStyle/>
          <a:p>
            <a:br>
              <a:rPr lang="en-US" dirty="0">
                <a:solidFill>
                  <a:schemeClr val="bg1"/>
                </a:solidFill>
              </a:rPr>
            </a:br>
            <a:br>
              <a:rPr lang="en-US" dirty="0">
                <a:solidFill>
                  <a:schemeClr val="bg1"/>
                </a:solidFill>
              </a:rPr>
            </a:br>
            <a:r>
              <a:rPr lang="en-US" sz="5300" dirty="0">
                <a:solidFill>
                  <a:schemeClr val="bg1"/>
                </a:solidFill>
              </a:rPr>
              <a:t>IN THE AFTERMATH WE MUST…</a:t>
            </a:r>
            <a:br>
              <a:rPr lang="en-US" dirty="0">
                <a:solidFill>
                  <a:schemeClr val="bg1"/>
                </a:solidFill>
              </a:rPr>
            </a:br>
            <a:r>
              <a:rPr lang="en-US" sz="5300" dirty="0">
                <a:solidFill>
                  <a:schemeClr val="bg1"/>
                </a:solidFill>
              </a:rPr>
              <a:t>LOVE </a:t>
            </a:r>
            <a:r>
              <a:rPr lang="en-US" dirty="0">
                <a:solidFill>
                  <a:schemeClr val="bg1"/>
                </a:solidFill>
              </a:rPr>
              <a:t>(God and people)</a:t>
            </a:r>
            <a:br>
              <a:rPr lang="en-US" dirty="0">
                <a:solidFill>
                  <a:schemeClr val="bg1"/>
                </a:solidFill>
              </a:rPr>
            </a:br>
            <a:r>
              <a:rPr lang="en-US" sz="5300" dirty="0">
                <a:solidFill>
                  <a:schemeClr val="bg1"/>
                </a:solidFill>
              </a:rPr>
              <a:t>LIVE TO PLEASE GOD </a:t>
            </a:r>
            <a:r>
              <a:rPr lang="en-US" sz="4900" dirty="0">
                <a:solidFill>
                  <a:schemeClr val="bg1"/>
                </a:solidFill>
              </a:rPr>
              <a:t>(Grow in relationship)</a:t>
            </a:r>
            <a:br>
              <a:rPr lang="en-US" dirty="0">
                <a:solidFill>
                  <a:schemeClr val="bg1"/>
                </a:solidFill>
              </a:rPr>
            </a:br>
            <a:r>
              <a:rPr lang="en-US" sz="5300" dirty="0">
                <a:solidFill>
                  <a:schemeClr val="bg1"/>
                </a:solidFill>
              </a:rPr>
              <a:t>FORGIVE </a:t>
            </a:r>
            <a:r>
              <a:rPr lang="en-US" dirty="0">
                <a:solidFill>
                  <a:schemeClr val="bg1"/>
                </a:solidFill>
              </a:rPr>
              <a:t>(Ourselves and others)</a:t>
            </a:r>
            <a:br>
              <a:rPr lang="en-US" dirty="0">
                <a:solidFill>
                  <a:schemeClr val="bg1"/>
                </a:solidFill>
              </a:rPr>
            </a:br>
            <a:r>
              <a:rPr lang="en-US" sz="5300" dirty="0">
                <a:solidFill>
                  <a:schemeClr val="bg1"/>
                </a:solidFill>
              </a:rPr>
              <a:t>USE  </a:t>
            </a:r>
            <a:r>
              <a:rPr lang="en-US" dirty="0">
                <a:solidFill>
                  <a:schemeClr val="bg1"/>
                </a:solidFill>
              </a:rPr>
              <a:t>(Gifts and abilities well.)</a:t>
            </a:r>
            <a:br>
              <a:rPr lang="en-US" sz="5300" dirty="0">
                <a:solidFill>
                  <a:schemeClr val="bg1"/>
                </a:solidFill>
              </a:rPr>
            </a:br>
            <a:r>
              <a:rPr lang="en-US" sz="5300" dirty="0">
                <a:solidFill>
                  <a:schemeClr val="bg1"/>
                </a:solidFill>
              </a:rPr>
              <a:t>UNDERSTAND </a:t>
            </a:r>
            <a:r>
              <a:rPr lang="en-US" dirty="0">
                <a:solidFill>
                  <a:schemeClr val="bg1"/>
                </a:solidFill>
              </a:rPr>
              <a:t>(God’s word)</a:t>
            </a:r>
            <a:br>
              <a:rPr lang="en-US" dirty="0">
                <a:solidFill>
                  <a:schemeClr val="bg1"/>
                </a:solidFill>
              </a:rPr>
            </a:br>
            <a:r>
              <a:rPr lang="en-US" sz="5300" dirty="0">
                <a:solidFill>
                  <a:schemeClr val="bg1"/>
                </a:solidFill>
              </a:rPr>
              <a:t>OBEY  </a:t>
            </a:r>
            <a:r>
              <a:rPr lang="en-US" dirty="0">
                <a:solidFill>
                  <a:schemeClr val="bg1"/>
                </a:solidFill>
              </a:rPr>
              <a:t>(God’s word)</a:t>
            </a:r>
            <a:br>
              <a:rPr lang="en-US" dirty="0">
                <a:solidFill>
                  <a:schemeClr val="bg1"/>
                </a:solidFill>
              </a:rPr>
            </a:br>
            <a:r>
              <a:rPr lang="en-US" sz="5300" dirty="0">
                <a:solidFill>
                  <a:schemeClr val="bg1"/>
                </a:solidFill>
              </a:rPr>
              <a:t>GIVE </a:t>
            </a:r>
            <a:r>
              <a:rPr lang="en-US" dirty="0">
                <a:solidFill>
                  <a:schemeClr val="bg1"/>
                </a:solidFill>
              </a:rPr>
              <a:t>(Time, money and talents)</a:t>
            </a: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88202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5262979"/>
          </a:xfrm>
          <a:prstGeom prst="rect">
            <a:avLst/>
          </a:prstGeom>
          <a:noFill/>
        </p:spPr>
        <p:txBody>
          <a:bodyPr wrap="square" rtlCol="0">
            <a:spAutoFit/>
          </a:bodyPr>
          <a:lstStyle/>
          <a:p>
            <a:r>
              <a:rPr lang="en-US" sz="4800" dirty="0">
                <a:solidFill>
                  <a:schemeClr val="bg1"/>
                </a:solidFill>
              </a:rPr>
              <a:t>EVEN MORE…</a:t>
            </a:r>
          </a:p>
          <a:p>
            <a:r>
              <a:rPr lang="en-US" sz="4800" dirty="0">
                <a:solidFill>
                  <a:schemeClr val="bg1"/>
                </a:solidFill>
              </a:rPr>
              <a:t>FOOD</a:t>
            </a:r>
          </a:p>
          <a:p>
            <a:r>
              <a:rPr lang="en-US" sz="4800" dirty="0">
                <a:solidFill>
                  <a:schemeClr val="bg1"/>
                </a:solidFill>
              </a:rPr>
              <a:t>PLEASURE</a:t>
            </a:r>
          </a:p>
          <a:p>
            <a:r>
              <a:rPr lang="en-US" sz="4800" dirty="0">
                <a:solidFill>
                  <a:schemeClr val="bg1"/>
                </a:solidFill>
              </a:rPr>
              <a:t>MONEY</a:t>
            </a:r>
          </a:p>
          <a:p>
            <a:r>
              <a:rPr lang="en-US" sz="4800" dirty="0">
                <a:solidFill>
                  <a:schemeClr val="bg1"/>
                </a:solidFill>
              </a:rPr>
              <a:t>ATTENTION</a:t>
            </a:r>
          </a:p>
          <a:p>
            <a:r>
              <a:rPr lang="en-US" sz="4800" dirty="0">
                <a:solidFill>
                  <a:schemeClr val="bg1"/>
                </a:solidFill>
              </a:rPr>
              <a:t>SUCCESS</a:t>
            </a:r>
          </a:p>
          <a:p>
            <a:r>
              <a:rPr lang="en-US" sz="4800" dirty="0">
                <a:solidFill>
                  <a:schemeClr val="bg1"/>
                </a:solidFill>
              </a:rPr>
              <a:t>YOU NAME IT!</a:t>
            </a:r>
          </a:p>
        </p:txBody>
      </p:sp>
    </p:spTree>
    <p:extLst>
      <p:ext uri="{BB962C8B-B14F-4D97-AF65-F5344CB8AC3E}">
        <p14:creationId xmlns:p14="http://schemas.microsoft.com/office/powerpoint/2010/main" val="177256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785652"/>
          </a:xfrm>
          <a:prstGeom prst="rect">
            <a:avLst/>
          </a:prstGeom>
          <a:noFill/>
        </p:spPr>
        <p:txBody>
          <a:bodyPr wrap="square" rtlCol="0">
            <a:spAutoFit/>
          </a:bodyPr>
          <a:lstStyle/>
          <a:p>
            <a:endParaRPr lang="en-US" sz="4800" dirty="0">
              <a:solidFill>
                <a:schemeClr val="bg1"/>
              </a:solidFill>
            </a:endParaRPr>
          </a:p>
          <a:p>
            <a:r>
              <a:rPr lang="en-US" sz="4800" dirty="0">
                <a:solidFill>
                  <a:schemeClr val="bg1"/>
                </a:solidFill>
              </a:rPr>
              <a:t>Indeed, you already show your love for all the believers throughout Macedonia. Even so, dear brothers and sisters, we urge you to love them </a:t>
            </a:r>
            <a:r>
              <a:rPr lang="en-US" sz="4800" b="1" u="sng" dirty="0">
                <a:solidFill>
                  <a:schemeClr val="bg1"/>
                </a:solidFill>
              </a:rPr>
              <a:t>even more</a:t>
            </a:r>
            <a:r>
              <a:rPr lang="en-US" sz="4800" b="1" dirty="0">
                <a:solidFill>
                  <a:schemeClr val="bg1"/>
                </a:solidFill>
              </a:rPr>
              <a:t>.   1 Thessalonians 4:10</a:t>
            </a:r>
          </a:p>
        </p:txBody>
      </p:sp>
    </p:spTree>
    <p:extLst>
      <p:ext uri="{BB962C8B-B14F-4D97-AF65-F5344CB8AC3E}">
        <p14:creationId xmlns:p14="http://schemas.microsoft.com/office/powerpoint/2010/main" val="387051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1FA6E8-5624-4855-B1B2-3CE409651DB4}"/>
              </a:ext>
            </a:extLst>
          </p:cNvPr>
          <p:cNvSpPr>
            <a:spLocks noGrp="1"/>
          </p:cNvSpPr>
          <p:nvPr>
            <p:ph type="title"/>
          </p:nvPr>
        </p:nvSpPr>
        <p:spPr>
          <a:xfrm>
            <a:off x="838200" y="365125"/>
            <a:ext cx="10515600" cy="5707201"/>
          </a:xfrm>
        </p:spPr>
        <p:txBody>
          <a:bodyPr>
            <a:normAutofit fontScale="90000"/>
          </a:bodyPr>
          <a:lstStyle/>
          <a:p>
            <a:br>
              <a:rPr lang="en-US" sz="6000" b="1" dirty="0">
                <a:solidFill>
                  <a:schemeClr val="bg1"/>
                </a:solidFill>
              </a:rPr>
            </a:br>
            <a:br>
              <a:rPr lang="en-US" sz="6000" b="1" dirty="0">
                <a:solidFill>
                  <a:schemeClr val="bg1"/>
                </a:solidFill>
              </a:rPr>
            </a:br>
            <a:r>
              <a:rPr lang="en-US" sz="5300" b="1" dirty="0">
                <a:solidFill>
                  <a:schemeClr val="bg1"/>
                </a:solidFill>
              </a:rPr>
              <a:t>LOVE</a:t>
            </a:r>
            <a:r>
              <a:rPr lang="en-US" sz="5300" dirty="0">
                <a:solidFill>
                  <a:schemeClr val="bg1"/>
                </a:solidFill>
              </a:rPr>
              <a:t>…Even more</a:t>
            </a:r>
            <a:br>
              <a:rPr lang="en-US" sz="5300" dirty="0">
                <a:solidFill>
                  <a:schemeClr val="bg1"/>
                </a:solidFill>
              </a:rPr>
            </a:br>
            <a:br>
              <a:rPr lang="en-US" sz="5300" dirty="0">
                <a:solidFill>
                  <a:schemeClr val="bg1"/>
                </a:solidFill>
              </a:rPr>
            </a:br>
            <a:r>
              <a:rPr lang="en-US" sz="5300" dirty="0">
                <a:solidFill>
                  <a:schemeClr val="bg1"/>
                </a:solidFill>
              </a:rPr>
              <a:t>We cannot truly love people without loving God first.</a:t>
            </a:r>
            <a:br>
              <a:rPr lang="en-US" sz="5300" dirty="0">
                <a:solidFill>
                  <a:schemeClr val="bg1"/>
                </a:solidFill>
              </a:rPr>
            </a:br>
            <a:br>
              <a:rPr lang="en-US" sz="6000" dirty="0">
                <a:solidFill>
                  <a:schemeClr val="bg1"/>
                </a:solidFill>
              </a:rPr>
            </a:br>
            <a:r>
              <a:rPr lang="en-US" dirty="0">
                <a:solidFill>
                  <a:schemeClr val="bg1"/>
                </a:solidFill>
              </a:rPr>
              <a:t>#1</a:t>
            </a:r>
          </a:p>
        </p:txBody>
      </p:sp>
    </p:spTree>
    <p:extLst>
      <p:ext uri="{BB962C8B-B14F-4D97-AF65-F5344CB8AC3E}">
        <p14:creationId xmlns:p14="http://schemas.microsoft.com/office/powerpoint/2010/main" val="194660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BEC5-D520-4AA3-BE12-39AF64B78DFE}"/>
              </a:ext>
            </a:extLst>
          </p:cNvPr>
          <p:cNvSpPr>
            <a:spLocks noGrp="1"/>
          </p:cNvSpPr>
          <p:nvPr>
            <p:ph type="title"/>
          </p:nvPr>
        </p:nvSpPr>
        <p:spPr>
          <a:xfrm>
            <a:off x="838200" y="365125"/>
            <a:ext cx="10515600" cy="5440871"/>
          </a:xfrm>
        </p:spPr>
        <p:txBody>
          <a:bodyPr>
            <a:normAutofit/>
          </a:bodyPr>
          <a:lstStyle/>
          <a:p>
            <a:r>
              <a:rPr lang="en-US" sz="4800" dirty="0">
                <a:solidFill>
                  <a:schemeClr val="bg1"/>
                </a:solidFill>
              </a:rPr>
              <a:t>YOU ARE NOT BORN WITH A CERTAIN AMOUNT OF LOVE – LOVE CAN GROW!</a:t>
            </a:r>
          </a:p>
        </p:txBody>
      </p:sp>
    </p:spTree>
    <p:extLst>
      <p:ext uri="{BB962C8B-B14F-4D97-AF65-F5344CB8AC3E}">
        <p14:creationId xmlns:p14="http://schemas.microsoft.com/office/powerpoint/2010/main" val="309286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4524315"/>
          </a:xfrm>
          <a:prstGeom prst="rect">
            <a:avLst/>
          </a:prstGeom>
          <a:noFill/>
        </p:spPr>
        <p:txBody>
          <a:bodyPr wrap="square" rtlCol="0">
            <a:spAutoFit/>
          </a:bodyPr>
          <a:lstStyle/>
          <a:p>
            <a:r>
              <a:rPr lang="en-US" sz="4800" dirty="0">
                <a:solidFill>
                  <a:schemeClr val="bg1"/>
                </a:solidFill>
              </a:rPr>
              <a:t>Finally, dear brothers and sisters, we urge you in the name of the Lord Jesus to live in a way that pleases God, as we have taught you. You live this way already, and we encourage you to do so </a:t>
            </a:r>
            <a:r>
              <a:rPr lang="en-US" sz="4800" b="1" u="sng" dirty="0">
                <a:solidFill>
                  <a:schemeClr val="bg1"/>
                </a:solidFill>
              </a:rPr>
              <a:t>even more</a:t>
            </a:r>
            <a:r>
              <a:rPr lang="en-US" sz="4800" dirty="0">
                <a:solidFill>
                  <a:schemeClr val="bg1"/>
                </a:solidFill>
              </a:rPr>
              <a:t>.  1 Thessalonians 4:1</a:t>
            </a:r>
          </a:p>
        </p:txBody>
      </p:sp>
    </p:spTree>
    <p:extLst>
      <p:ext uri="{BB962C8B-B14F-4D97-AF65-F5344CB8AC3E}">
        <p14:creationId xmlns:p14="http://schemas.microsoft.com/office/powerpoint/2010/main" val="82632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65AB-260E-47C6-BE7B-02C8206DEACC}"/>
              </a:ext>
            </a:extLst>
          </p:cNvPr>
          <p:cNvSpPr>
            <a:spLocks noGrp="1"/>
          </p:cNvSpPr>
          <p:nvPr>
            <p:ph type="title"/>
          </p:nvPr>
        </p:nvSpPr>
        <p:spPr>
          <a:xfrm>
            <a:off x="838200" y="365125"/>
            <a:ext cx="10515600" cy="5813733"/>
          </a:xfrm>
        </p:spPr>
        <p:txBody>
          <a:bodyPr>
            <a:normAutofit fontScale="90000"/>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sz="5300" b="1" dirty="0">
                <a:solidFill>
                  <a:schemeClr val="bg1"/>
                </a:solidFill>
              </a:rPr>
              <a:t>LIVE TO PLEASE GOD…Even more</a:t>
            </a:r>
            <a:br>
              <a:rPr lang="en-US" sz="5300" dirty="0">
                <a:solidFill>
                  <a:schemeClr val="bg1"/>
                </a:solidFill>
              </a:rPr>
            </a:br>
            <a:br>
              <a:rPr lang="en-US" sz="5300" dirty="0">
                <a:solidFill>
                  <a:schemeClr val="bg1"/>
                </a:solidFill>
              </a:rPr>
            </a:br>
            <a:r>
              <a:rPr lang="en-US" sz="5300" dirty="0">
                <a:solidFill>
                  <a:schemeClr val="bg1"/>
                </a:solidFill>
              </a:rPr>
              <a:t>We can’t please God without being in relationship with Him. </a:t>
            </a:r>
            <a:br>
              <a:rPr lang="en-US" sz="5300" dirty="0">
                <a:solidFill>
                  <a:schemeClr val="bg1"/>
                </a:solidFill>
              </a:rPr>
            </a:br>
            <a:br>
              <a:rPr lang="en-US" sz="5300" dirty="0">
                <a:solidFill>
                  <a:schemeClr val="bg1"/>
                </a:solidFill>
              </a:rPr>
            </a:br>
            <a:r>
              <a:rPr lang="en-US" sz="5300" dirty="0">
                <a:solidFill>
                  <a:schemeClr val="bg1"/>
                </a:solidFill>
              </a:rPr>
              <a:t>#2</a:t>
            </a:r>
            <a:br>
              <a:rPr lang="en-US" sz="5300" dirty="0"/>
            </a:br>
            <a:br>
              <a:rPr lang="en-US" sz="5300" dirty="0"/>
            </a:br>
            <a:endParaRPr lang="en-US" sz="5300" dirty="0"/>
          </a:p>
        </p:txBody>
      </p:sp>
    </p:spTree>
    <p:extLst>
      <p:ext uri="{BB962C8B-B14F-4D97-AF65-F5344CB8AC3E}">
        <p14:creationId xmlns:p14="http://schemas.microsoft.com/office/powerpoint/2010/main" val="197401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dirty="0">
                <a:solidFill>
                  <a:schemeClr val="bg1"/>
                </a:solidFill>
              </a:rPr>
              <a:t>I am confident as I write this letter that you will do what I ask and </a:t>
            </a:r>
            <a:r>
              <a:rPr lang="en-US" b="1" u="sng" dirty="0">
                <a:solidFill>
                  <a:schemeClr val="bg1"/>
                </a:solidFill>
              </a:rPr>
              <a:t>even more</a:t>
            </a:r>
            <a:r>
              <a:rPr lang="en-US" dirty="0">
                <a:solidFill>
                  <a:schemeClr val="bg1"/>
                </a:solidFill>
              </a:rPr>
              <a:t>!   Philemon 1:25</a:t>
            </a:r>
            <a:br>
              <a:rPr lang="en-US" sz="7200" dirty="0"/>
            </a:br>
            <a:r>
              <a:rPr lang="en-US" sz="72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99433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5DD4D6-9194-42D0-BF58-4FD325A65B8E}">
  <ds:schemaRefs>
    <ds:schemaRef ds:uri="http://schemas.microsoft.com/sharepoint/v3/contenttype/forms"/>
  </ds:schemaRefs>
</ds:datastoreItem>
</file>

<file path=customXml/itemProps2.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4331</TotalTime>
  <Words>543</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AFTERMATH  EVEN MORE…</vt:lpstr>
      <vt:lpstr>PowerPoint Presentation</vt:lpstr>
      <vt:lpstr>PowerPoint Presentation</vt:lpstr>
      <vt:lpstr>PowerPoint Presentation</vt:lpstr>
      <vt:lpstr>  LOVE…Even more  We cannot truly love people without loving God first.  #1</vt:lpstr>
      <vt:lpstr>YOU ARE NOT BORN WITH A CERTAIN AMOUNT OF LOVE – LOVE CAN GROW!</vt:lpstr>
      <vt:lpstr>PowerPoint Presentation</vt:lpstr>
      <vt:lpstr>    LIVE TO PLEASE GOD…Even more  We can’t please God without being in relationship with Him.   #2  </vt:lpstr>
      <vt:lpstr>I am confident as I write this letter that you will do what I ask and even more!   Philemon 1:25   </vt:lpstr>
      <vt:lpstr>PowerPoint Presentation</vt:lpstr>
      <vt:lpstr>PowerPoint Presentation</vt:lpstr>
      <vt:lpstr>To those who use well what they are given, even more will be given, and they will have an abundance. But from those who do nothing, even what little they have will be taken away.   Matthew 25:29 </vt:lpstr>
      <vt:lpstr>PowerPoint Presentation</vt:lpstr>
      <vt:lpstr>PowerPoint Presentation</vt:lpstr>
      <vt:lpstr>  UNDERSTAND…Even more  If you want to grow in understanding of God’s ways pay attention to God’s word.  #5 </vt:lpstr>
      <vt:lpstr>Jesus replied, “But even more blessed are all who hear the word of God and put it into practice.”   Luke 11:28 </vt:lpstr>
      <vt:lpstr>    OBEY…Even more  Knowing God’s word is not good enough.  You have to do what it says.  #6</vt:lpstr>
      <vt:lpstr>PowerPoint Presentation</vt:lpstr>
      <vt:lpstr> GIVE…Even more  God does not bless the selfish.  #7</vt:lpstr>
      <vt:lpstr>  IN THE AFTERMATH WE MUST… LOVE (God and people) LIVE TO PLEASE GOD (Grow in relationship) FORGIVE (Ourselves and others) USE  (Gifts and abilities well.) UNDERSTAND (God’s word) OBEY  (God’s word) GIVE (Time, money and talents)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Cynthia Thomas</cp:lastModifiedBy>
  <cp:revision>34</cp:revision>
  <cp:lastPrinted>2020-05-15T17:54:07Z</cp:lastPrinted>
  <dcterms:created xsi:type="dcterms:W3CDTF">2020-03-28T15:27:57Z</dcterms:created>
  <dcterms:modified xsi:type="dcterms:W3CDTF">2020-05-20T21:04:23Z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