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341" r:id="rId3"/>
    <p:sldId id="342" r:id="rId4"/>
    <p:sldId id="307" r:id="rId5"/>
    <p:sldId id="343" r:id="rId6"/>
    <p:sldId id="325" r:id="rId7"/>
    <p:sldId id="344" r:id="rId8"/>
    <p:sldId id="332" r:id="rId9"/>
    <p:sldId id="345" r:id="rId10"/>
    <p:sldId id="334" r:id="rId11"/>
    <p:sldId id="349" r:id="rId12"/>
    <p:sldId id="346" r:id="rId13"/>
    <p:sldId id="335" r:id="rId14"/>
    <p:sldId id="347" r:id="rId15"/>
    <p:sldId id="308" r:id="rId16"/>
    <p:sldId id="348" r:id="rId17"/>
    <p:sldId id="322" r:id="rId18"/>
    <p:sldId id="321" r:id="rId19"/>
    <p:sldId id="282" r:id="rId20"/>
    <p:sldId id="31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3429A87-762A-4A9D-A0D5-D328AE974A2C}" type="datetimeFigureOut">
              <a:rPr lang="en-US" smtClean="0"/>
              <a:t>05/06/2020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CAD0BBE-173F-4110-BA47-B011615A7FA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05/06/2020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05/06/2020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05/06/2020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3429A87-762A-4A9D-A0D5-D328AE974A2C}" type="datetimeFigureOut">
              <a:rPr lang="en-US" smtClean="0"/>
              <a:t>05/06/2020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3429A87-762A-4A9D-A0D5-D328AE974A2C}" type="datetimeFigureOut">
              <a:rPr lang="en-US" smtClean="0"/>
              <a:t>05/06/2020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3429A87-762A-4A9D-A0D5-D328AE974A2C}" type="datetimeFigureOut">
              <a:rPr lang="en-US" smtClean="0"/>
              <a:t>05/06/2020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83429A87-762A-4A9D-A0D5-D328AE974A2C}" type="datetimeFigureOut">
              <a:rPr lang="en-US" smtClean="0"/>
              <a:t>05/06/2020</a:t>
            </a:fld>
            <a:endParaRPr lang="en-US"/>
          </a:p>
        </p:txBody>
      </p:sp>
      <p:sp>
        <p:nvSpPr>
          <p:cNvPr id="8" name="Slide Number Placeholder 7"/>
          <p:cNvSpPr>
            <a:spLocks noGrp="1"/>
          </p:cNvSpPr>
          <p:nvPr>
            <p:ph type="sldNum" sz="quarter" idx="11"/>
          </p:nvPr>
        </p:nvSpPr>
        <p:spPr/>
        <p:txBody>
          <a:bodyPr/>
          <a:lstStyle/>
          <a:p>
            <a:fld id="{3CAD0BBE-173F-4110-BA47-B011615A7FA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29A87-762A-4A9D-A0D5-D328AE974A2C}" type="datetimeFigureOut">
              <a:rPr lang="en-US" smtClean="0"/>
              <a:t>05/06/2020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3429A87-762A-4A9D-A0D5-D328AE974A2C}" type="datetimeFigureOut">
              <a:rPr lang="en-US" smtClean="0"/>
              <a:t>05/06/2020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3CAD0BBE-173F-4110-BA47-B011615A7F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3429A87-762A-4A9D-A0D5-D328AE974A2C}" type="datetimeFigureOut">
              <a:rPr lang="en-US" smtClean="0"/>
              <a:t>05/06/2020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429A87-762A-4A9D-A0D5-D328AE974A2C}" type="datetimeFigureOut">
              <a:rPr lang="en-US" smtClean="0"/>
              <a:t>05/06/2020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CAD0BBE-173F-4110-BA47-B011615A7FA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7" y="914400"/>
            <a:ext cx="9144000" cy="4525963"/>
          </a:xfrm>
        </p:spPr>
        <p:txBody>
          <a:bodyPr>
            <a:normAutofit fontScale="92500" lnSpcReduction="10000"/>
          </a:bodyPr>
          <a:lstStyle/>
          <a:p>
            <a:pPr marL="0" indent="0" algn="ctr">
              <a:buNone/>
            </a:pPr>
            <a:r>
              <a:rPr lang="en-US" sz="7200" b="1" dirty="0"/>
              <a:t>YOUR WORDS– YOU’RE FUTURE     </a:t>
            </a:r>
          </a:p>
          <a:p>
            <a:pPr marL="0" indent="0" algn="ctr">
              <a:buNone/>
            </a:pPr>
            <a:endParaRPr lang="en-US" sz="2600" b="1" dirty="0"/>
          </a:p>
          <a:p>
            <a:pPr marL="0" indent="0" algn="ctr">
              <a:buNone/>
            </a:pPr>
            <a:endParaRPr lang="en-US" sz="2600" b="1" dirty="0"/>
          </a:p>
          <a:p>
            <a:pPr marL="0" indent="0" algn="ctr">
              <a:buNone/>
            </a:pPr>
            <a:endParaRPr lang="en-US" sz="4000" b="1" dirty="0"/>
          </a:p>
          <a:p>
            <a:pPr marL="0" indent="0" algn="ctr">
              <a:buNone/>
            </a:pPr>
            <a:endParaRPr lang="en-US" sz="4000" b="1" dirty="0"/>
          </a:p>
          <a:p>
            <a:pPr marL="0" indent="0" algn="ctr">
              <a:buNone/>
            </a:pPr>
            <a:r>
              <a:rPr lang="en-US" sz="2600" b="1" dirty="0"/>
              <a:t> </a:t>
            </a:r>
            <a:endParaRPr lang="en-US" sz="2600" dirty="0"/>
          </a:p>
        </p:txBody>
      </p:sp>
    </p:spTree>
    <p:extLst>
      <p:ext uri="{BB962C8B-B14F-4D97-AF65-F5344CB8AC3E}">
        <p14:creationId xmlns:p14="http://schemas.microsoft.com/office/powerpoint/2010/main" val="1493781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John 15:7-8</a:t>
            </a:r>
          </a:p>
        </p:txBody>
      </p:sp>
      <p:sp>
        <p:nvSpPr>
          <p:cNvPr id="3" name="Content Placeholder 2"/>
          <p:cNvSpPr>
            <a:spLocks noGrp="1"/>
          </p:cNvSpPr>
          <p:nvPr>
            <p:ph idx="1"/>
          </p:nvPr>
        </p:nvSpPr>
        <p:spPr>
          <a:xfrm>
            <a:off x="457200" y="1600200"/>
            <a:ext cx="7848600" cy="4525963"/>
          </a:xfrm>
        </p:spPr>
        <p:txBody>
          <a:bodyPr>
            <a:normAutofit/>
          </a:bodyPr>
          <a:lstStyle/>
          <a:p>
            <a:pPr marL="36576" indent="0">
              <a:buNone/>
            </a:pPr>
            <a:endParaRPr lang="en-US" b="1" dirty="0"/>
          </a:p>
          <a:p>
            <a:pPr marL="36576" indent="0">
              <a:buNone/>
            </a:pPr>
            <a:r>
              <a:rPr lang="en-US" b="1" dirty="0"/>
              <a:t>7 If you abide in me, and my words </a:t>
            </a:r>
            <a:r>
              <a:rPr lang="en-US" b="1" u="sng" dirty="0"/>
              <a:t>abide</a:t>
            </a:r>
            <a:r>
              <a:rPr lang="en-US" b="1" dirty="0"/>
              <a:t> in you, ask (repeat my words) whatever (words) you wish, and it will be done for you.  8  By this my Father is glorified, that you bear much fruit and so prove to be my disciples.   ESV</a:t>
            </a:r>
          </a:p>
          <a:p>
            <a:r>
              <a:rPr lang="en-US" dirty="0"/>
              <a:t> </a:t>
            </a:r>
          </a:p>
        </p:txBody>
      </p:sp>
    </p:spTree>
    <p:extLst>
      <p:ext uri="{BB962C8B-B14F-4D97-AF65-F5344CB8AC3E}">
        <p14:creationId xmlns:p14="http://schemas.microsoft.com/office/powerpoint/2010/main" val="1505395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Question</a:t>
            </a:r>
          </a:p>
        </p:txBody>
      </p:sp>
      <p:sp>
        <p:nvSpPr>
          <p:cNvPr id="3" name="Content Placeholder 2"/>
          <p:cNvSpPr>
            <a:spLocks noGrp="1"/>
          </p:cNvSpPr>
          <p:nvPr>
            <p:ph idx="1"/>
          </p:nvPr>
        </p:nvSpPr>
        <p:spPr>
          <a:xfrm>
            <a:off x="457200" y="1600200"/>
            <a:ext cx="7848600" cy="4525963"/>
          </a:xfrm>
        </p:spPr>
        <p:txBody>
          <a:bodyPr>
            <a:normAutofit/>
          </a:bodyPr>
          <a:lstStyle/>
          <a:p>
            <a:pPr marL="36576" indent="0">
              <a:buNone/>
            </a:pPr>
            <a:endParaRPr lang="en-US" b="1" dirty="0"/>
          </a:p>
          <a:p>
            <a:pPr marL="36576" indent="0">
              <a:buNone/>
            </a:pPr>
            <a:r>
              <a:rPr lang="en-US" b="1" dirty="0"/>
              <a:t>What does Jesus offer as proof that we are his disciples? Are our words also effective and powerful?</a:t>
            </a:r>
          </a:p>
          <a:p>
            <a:r>
              <a:rPr lang="en-US" dirty="0"/>
              <a:t> </a:t>
            </a:r>
          </a:p>
        </p:txBody>
      </p:sp>
    </p:spTree>
    <p:extLst>
      <p:ext uri="{BB962C8B-B14F-4D97-AF65-F5344CB8AC3E}">
        <p14:creationId xmlns:p14="http://schemas.microsoft.com/office/powerpoint/2010/main" val="1129369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Question</a:t>
            </a:r>
          </a:p>
        </p:txBody>
      </p:sp>
      <p:sp>
        <p:nvSpPr>
          <p:cNvPr id="3" name="Content Placeholder 2"/>
          <p:cNvSpPr>
            <a:spLocks noGrp="1"/>
          </p:cNvSpPr>
          <p:nvPr>
            <p:ph idx="1"/>
          </p:nvPr>
        </p:nvSpPr>
        <p:spPr>
          <a:xfrm>
            <a:off x="457200" y="1600200"/>
            <a:ext cx="7848600" cy="4525963"/>
          </a:xfrm>
        </p:spPr>
        <p:txBody>
          <a:bodyPr>
            <a:normAutofit/>
          </a:bodyPr>
          <a:lstStyle/>
          <a:p>
            <a:pPr marL="36576" indent="0">
              <a:buNone/>
            </a:pPr>
            <a:endParaRPr lang="en-US" b="1" dirty="0"/>
          </a:p>
          <a:p>
            <a:pPr marL="36576" indent="0">
              <a:buNone/>
            </a:pPr>
            <a:r>
              <a:rPr lang="en-US" b="1" dirty="0"/>
              <a:t>What is the effect of repeating the words of Jesus (the word of God) over the circumstances of our lives?</a:t>
            </a:r>
          </a:p>
          <a:p>
            <a:pPr marL="36576" indent="0">
              <a:buNone/>
            </a:pPr>
            <a:endParaRPr lang="en-US" b="1" dirty="0"/>
          </a:p>
          <a:p>
            <a:pPr marL="36576" indent="0">
              <a:buNone/>
            </a:pPr>
            <a:r>
              <a:rPr lang="en-US" b="1" dirty="0"/>
              <a:t>Would our prayers be more effective if we began with “Lord You have said?”</a:t>
            </a:r>
          </a:p>
          <a:p>
            <a:r>
              <a:rPr lang="en-US" dirty="0"/>
              <a:t> </a:t>
            </a:r>
          </a:p>
        </p:txBody>
      </p:sp>
    </p:spTree>
    <p:extLst>
      <p:ext uri="{BB962C8B-B14F-4D97-AF65-F5344CB8AC3E}">
        <p14:creationId xmlns:p14="http://schemas.microsoft.com/office/powerpoint/2010/main" val="3206706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Matthew 4:3-4</a:t>
            </a:r>
          </a:p>
        </p:txBody>
      </p:sp>
      <p:sp>
        <p:nvSpPr>
          <p:cNvPr id="3" name="Content Placeholder 2"/>
          <p:cNvSpPr>
            <a:spLocks noGrp="1"/>
          </p:cNvSpPr>
          <p:nvPr>
            <p:ph idx="1"/>
          </p:nvPr>
        </p:nvSpPr>
        <p:spPr/>
        <p:txBody>
          <a:bodyPr/>
          <a:lstStyle/>
          <a:p>
            <a:pPr marL="36576" indent="0">
              <a:buNone/>
            </a:pPr>
            <a:endParaRPr lang="en-US" dirty="0"/>
          </a:p>
          <a:p>
            <a:pPr marL="36576" indent="0">
              <a:buNone/>
            </a:pPr>
            <a:r>
              <a:rPr lang="en-US" b="1" dirty="0"/>
              <a:t>3 "If you are the Son of God, command these stones to become loaves of bread." 4 But he answered,  “Man shall not live by bread alone, but by </a:t>
            </a:r>
            <a:r>
              <a:rPr lang="en-US" b="1" u="sng" dirty="0"/>
              <a:t>every</a:t>
            </a:r>
            <a:r>
              <a:rPr lang="en-US" b="1" dirty="0"/>
              <a:t> </a:t>
            </a:r>
            <a:r>
              <a:rPr lang="en-US" b="1" u="sng" dirty="0"/>
              <a:t>word </a:t>
            </a:r>
            <a:r>
              <a:rPr lang="en-US" b="1" dirty="0"/>
              <a:t>that comes from the mouth of God.”   </a:t>
            </a:r>
            <a:r>
              <a:rPr lang="en-US" dirty="0"/>
              <a:t>ESV</a:t>
            </a:r>
          </a:p>
        </p:txBody>
      </p:sp>
    </p:spTree>
    <p:extLst>
      <p:ext uri="{BB962C8B-B14F-4D97-AF65-F5344CB8AC3E}">
        <p14:creationId xmlns:p14="http://schemas.microsoft.com/office/powerpoint/2010/main" val="1435955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Challenge question</a:t>
            </a:r>
          </a:p>
        </p:txBody>
      </p:sp>
      <p:sp>
        <p:nvSpPr>
          <p:cNvPr id="3" name="Content Placeholder 2"/>
          <p:cNvSpPr>
            <a:spLocks noGrp="1"/>
          </p:cNvSpPr>
          <p:nvPr>
            <p:ph idx="1"/>
          </p:nvPr>
        </p:nvSpPr>
        <p:spPr/>
        <p:txBody>
          <a:bodyPr/>
          <a:lstStyle/>
          <a:p>
            <a:pPr marL="36576" indent="0">
              <a:buNone/>
            </a:pPr>
            <a:endParaRPr lang="en-US" dirty="0"/>
          </a:p>
          <a:p>
            <a:pPr marL="36576" indent="0">
              <a:buNone/>
            </a:pPr>
            <a:r>
              <a:rPr lang="en-US" b="1" dirty="0"/>
              <a:t>Imagine if we could say nothing but a Bible verse or promise of God for an entire day or week?  What might be the result of that?</a:t>
            </a:r>
            <a:endParaRPr lang="en-US" dirty="0"/>
          </a:p>
        </p:txBody>
      </p:sp>
    </p:spTree>
    <p:extLst>
      <p:ext uri="{BB962C8B-B14F-4D97-AF65-F5344CB8AC3E}">
        <p14:creationId xmlns:p14="http://schemas.microsoft.com/office/powerpoint/2010/main" val="1091581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Matthew 8:8</a:t>
            </a:r>
          </a:p>
        </p:txBody>
      </p:sp>
      <p:sp>
        <p:nvSpPr>
          <p:cNvPr id="3" name="Content Placeholder 2"/>
          <p:cNvSpPr>
            <a:spLocks noGrp="1"/>
          </p:cNvSpPr>
          <p:nvPr>
            <p:ph idx="1"/>
          </p:nvPr>
        </p:nvSpPr>
        <p:spPr>
          <a:xfrm>
            <a:off x="457200" y="1600200"/>
            <a:ext cx="8382000" cy="4525963"/>
          </a:xfrm>
        </p:spPr>
        <p:txBody>
          <a:bodyPr>
            <a:normAutofit/>
          </a:bodyPr>
          <a:lstStyle/>
          <a:p>
            <a:pPr marL="36576" indent="0">
              <a:buNone/>
            </a:pPr>
            <a:endParaRPr lang="en-US" sz="2400" dirty="0"/>
          </a:p>
          <a:p>
            <a:pPr marL="36576" indent="0">
              <a:buNone/>
            </a:pPr>
            <a:r>
              <a:rPr lang="en-US" sz="3200" b="1" dirty="0"/>
              <a:t>8 The centurion replied, "Lord, I am not worthy to have you come under my roof, but only say the </a:t>
            </a:r>
            <a:r>
              <a:rPr lang="en-US" sz="3200" b="1" u="sng" dirty="0"/>
              <a:t>word</a:t>
            </a:r>
            <a:r>
              <a:rPr lang="en-US" sz="3200" b="1" dirty="0"/>
              <a:t>, and my servant</a:t>
            </a:r>
          </a:p>
          <a:p>
            <a:pPr marL="36576" indent="0">
              <a:buNone/>
            </a:pPr>
            <a:r>
              <a:rPr lang="en-US" sz="3200" b="1" dirty="0"/>
              <a:t>will be healed.   ESV</a:t>
            </a:r>
          </a:p>
          <a:p>
            <a:pPr marL="0" indent="0">
              <a:buNone/>
            </a:pPr>
            <a:endParaRPr lang="en-US" sz="2400" b="1" dirty="0"/>
          </a:p>
        </p:txBody>
      </p:sp>
    </p:spTree>
    <p:extLst>
      <p:ext uri="{BB962C8B-B14F-4D97-AF65-F5344CB8AC3E}">
        <p14:creationId xmlns:p14="http://schemas.microsoft.com/office/powerpoint/2010/main" val="259916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Question</a:t>
            </a:r>
          </a:p>
        </p:txBody>
      </p:sp>
      <p:sp>
        <p:nvSpPr>
          <p:cNvPr id="3" name="Content Placeholder 2"/>
          <p:cNvSpPr>
            <a:spLocks noGrp="1"/>
          </p:cNvSpPr>
          <p:nvPr>
            <p:ph idx="1"/>
          </p:nvPr>
        </p:nvSpPr>
        <p:spPr>
          <a:xfrm>
            <a:off x="457200" y="1600200"/>
            <a:ext cx="8382000" cy="4525963"/>
          </a:xfrm>
        </p:spPr>
        <p:txBody>
          <a:bodyPr>
            <a:normAutofit/>
          </a:bodyPr>
          <a:lstStyle/>
          <a:p>
            <a:pPr marL="36576" indent="0">
              <a:buNone/>
            </a:pPr>
            <a:endParaRPr lang="en-US" sz="2400" dirty="0"/>
          </a:p>
          <a:p>
            <a:pPr marL="36576" indent="0">
              <a:buNone/>
            </a:pPr>
            <a:r>
              <a:rPr lang="en-US" sz="3200" b="1" dirty="0"/>
              <a:t>Have you wondered how a spoken word can be so powerful as to go across town and heal a person?</a:t>
            </a:r>
          </a:p>
          <a:p>
            <a:pPr marL="0" indent="0">
              <a:buNone/>
            </a:pPr>
            <a:endParaRPr lang="en-US" sz="2400" b="1" dirty="0"/>
          </a:p>
        </p:txBody>
      </p:sp>
    </p:spTree>
    <p:extLst>
      <p:ext uri="{BB962C8B-B14F-4D97-AF65-F5344CB8AC3E}">
        <p14:creationId xmlns:p14="http://schemas.microsoft.com/office/powerpoint/2010/main" val="123758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Question</a:t>
            </a:r>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endParaRPr lang="en-US" dirty="0"/>
          </a:p>
          <a:p>
            <a:pPr marL="0" indent="0">
              <a:buNone/>
            </a:pPr>
            <a:r>
              <a:rPr lang="en-US" b="1" dirty="0"/>
              <a:t>There have been abuses of the faith teachings of Jesus?  How do we avoid the trap of the “name it and claim it” Christians?</a:t>
            </a:r>
          </a:p>
          <a:p>
            <a:pPr marL="0" indent="0">
              <a:buNone/>
            </a:pPr>
            <a:endParaRPr lang="en-US" b="1" dirty="0"/>
          </a:p>
        </p:txBody>
      </p:sp>
    </p:spTree>
    <p:extLst>
      <p:ext uri="{BB962C8B-B14F-4D97-AF65-F5344CB8AC3E}">
        <p14:creationId xmlns:p14="http://schemas.microsoft.com/office/powerpoint/2010/main" val="466976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1143000"/>
          </a:xfrm>
        </p:spPr>
        <p:txBody>
          <a:bodyPr>
            <a:normAutofit/>
          </a:bodyPr>
          <a:lstStyle/>
          <a:p>
            <a:r>
              <a:rPr lang="en-US" dirty="0"/>
              <a:t>        Psalm 119:58</a:t>
            </a:r>
          </a:p>
        </p:txBody>
      </p:sp>
      <p:sp>
        <p:nvSpPr>
          <p:cNvPr id="3" name="Content Placeholder 2"/>
          <p:cNvSpPr>
            <a:spLocks noGrp="1"/>
          </p:cNvSpPr>
          <p:nvPr>
            <p:ph idx="1"/>
          </p:nvPr>
        </p:nvSpPr>
        <p:spPr>
          <a:xfrm>
            <a:off x="457200" y="1600200"/>
            <a:ext cx="8382000" cy="4525963"/>
          </a:xfrm>
        </p:spPr>
        <p:txBody>
          <a:bodyPr>
            <a:normAutofit/>
          </a:bodyPr>
          <a:lstStyle/>
          <a:p>
            <a:pPr marL="36576" indent="0">
              <a:buNone/>
            </a:pPr>
            <a:endParaRPr lang="en-US" dirty="0"/>
          </a:p>
          <a:p>
            <a:pPr marL="36576" indent="0">
              <a:buNone/>
            </a:pPr>
            <a:r>
              <a:rPr lang="en-US" sz="3200" b="1" dirty="0"/>
              <a:t>I entreat your </a:t>
            </a:r>
            <a:r>
              <a:rPr lang="en-US" sz="3200" b="1" u="sng" dirty="0"/>
              <a:t>favor</a:t>
            </a:r>
            <a:r>
              <a:rPr lang="en-US" sz="3200" b="1" dirty="0"/>
              <a:t> with all my heart;</a:t>
            </a:r>
          </a:p>
          <a:p>
            <a:pPr marL="36576" indent="0">
              <a:buNone/>
            </a:pPr>
            <a:r>
              <a:rPr lang="en-US" sz="3200" b="1" dirty="0"/>
              <a:t>be gracious to me according to your promise.   ESV</a:t>
            </a:r>
          </a:p>
          <a:p>
            <a:pPr marL="0" indent="0">
              <a:buNone/>
            </a:pPr>
            <a:endParaRPr lang="en-US" b="1" dirty="0"/>
          </a:p>
        </p:txBody>
      </p:sp>
    </p:spTree>
    <p:extLst>
      <p:ext uri="{BB962C8B-B14F-4D97-AF65-F5344CB8AC3E}">
        <p14:creationId xmlns:p14="http://schemas.microsoft.com/office/powerpoint/2010/main" val="1064432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a:bodyPr>
          <a:lstStyle/>
          <a:p>
            <a:r>
              <a:rPr lang="en-US" dirty="0"/>
              <a:t>           Proverbs 3:3-4</a:t>
            </a:r>
          </a:p>
        </p:txBody>
      </p:sp>
      <p:sp>
        <p:nvSpPr>
          <p:cNvPr id="3" name="Content Placeholder 2"/>
          <p:cNvSpPr>
            <a:spLocks noGrp="1"/>
          </p:cNvSpPr>
          <p:nvPr>
            <p:ph idx="1"/>
          </p:nvPr>
        </p:nvSpPr>
        <p:spPr>
          <a:xfrm>
            <a:off x="457200" y="1600200"/>
            <a:ext cx="8153400" cy="4525963"/>
          </a:xfrm>
          <a:ln>
            <a:solidFill>
              <a:schemeClr val="accent1"/>
            </a:solidFill>
          </a:ln>
        </p:spPr>
        <p:txBody>
          <a:bodyPr>
            <a:normAutofit/>
          </a:bodyPr>
          <a:lstStyle/>
          <a:p>
            <a:pPr marL="0" indent="0">
              <a:buNone/>
            </a:pPr>
            <a:endParaRPr lang="en-US" dirty="0"/>
          </a:p>
          <a:p>
            <a:pPr marL="0" indent="0">
              <a:buNone/>
            </a:pPr>
            <a:endParaRPr lang="en-US" b="1" dirty="0"/>
          </a:p>
        </p:txBody>
      </p:sp>
      <p:sp>
        <p:nvSpPr>
          <p:cNvPr id="4" name="Rectangle 3"/>
          <p:cNvSpPr/>
          <p:nvPr/>
        </p:nvSpPr>
        <p:spPr>
          <a:xfrm>
            <a:off x="381000" y="2136339"/>
            <a:ext cx="8458200" cy="2062103"/>
          </a:xfrm>
          <a:prstGeom prst="rect">
            <a:avLst/>
          </a:prstGeom>
        </p:spPr>
        <p:txBody>
          <a:bodyPr wrap="square">
            <a:spAutoFit/>
          </a:bodyPr>
          <a:lstStyle/>
          <a:p>
            <a:r>
              <a:rPr lang="en-US" sz="3200" dirty="0"/>
              <a:t>3 Let not steadfast love and faithfulness forsake you…</a:t>
            </a:r>
          </a:p>
          <a:p>
            <a:r>
              <a:rPr lang="en-US" sz="3200" dirty="0"/>
              <a:t>4 So you will find </a:t>
            </a:r>
            <a:r>
              <a:rPr lang="en-US" sz="3200" u="sng" dirty="0"/>
              <a:t>favor</a:t>
            </a:r>
            <a:r>
              <a:rPr lang="en-US" sz="3200" dirty="0"/>
              <a:t> and good success </a:t>
            </a:r>
          </a:p>
          <a:p>
            <a:r>
              <a:rPr lang="en-US" sz="3200" dirty="0"/>
              <a:t>in the sight of God and man.    ESV</a:t>
            </a:r>
          </a:p>
        </p:txBody>
      </p:sp>
    </p:spTree>
    <p:extLst>
      <p:ext uri="{BB962C8B-B14F-4D97-AF65-F5344CB8AC3E}">
        <p14:creationId xmlns:p14="http://schemas.microsoft.com/office/powerpoint/2010/main" val="95522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rmAutofit/>
          </a:bodyPr>
          <a:lstStyle/>
          <a:p>
            <a:r>
              <a:rPr lang="en-US" dirty="0"/>
              <a:t>            Acts 4:29,31</a:t>
            </a:r>
          </a:p>
        </p:txBody>
      </p:sp>
      <p:sp>
        <p:nvSpPr>
          <p:cNvPr id="3" name="Content Placeholder 2"/>
          <p:cNvSpPr>
            <a:spLocks noGrp="1"/>
          </p:cNvSpPr>
          <p:nvPr>
            <p:ph idx="1"/>
          </p:nvPr>
        </p:nvSpPr>
        <p:spPr>
          <a:xfrm>
            <a:off x="457200" y="1981200"/>
            <a:ext cx="8153400" cy="4525963"/>
          </a:xfrm>
        </p:spPr>
        <p:txBody>
          <a:bodyPr>
            <a:normAutofit/>
          </a:bodyPr>
          <a:lstStyle/>
          <a:p>
            <a:pPr marL="36576" indent="0">
              <a:buNone/>
            </a:pPr>
            <a:r>
              <a:rPr lang="en-US" sz="3200" dirty="0"/>
              <a:t>Grant to your servants to continue to speak your </a:t>
            </a:r>
            <a:r>
              <a:rPr lang="en-US" sz="3200" u="sng" dirty="0"/>
              <a:t>word </a:t>
            </a:r>
            <a:r>
              <a:rPr lang="en-US" sz="3200" dirty="0"/>
              <a:t>with all boldness, 31 And when they had prayed, the place in which they were gathered together was shaken, and they were all filled with the Holy Spirit and continued to speak </a:t>
            </a:r>
            <a:r>
              <a:rPr lang="en-US" sz="3200" u="sng" dirty="0"/>
              <a:t>the word of God </a:t>
            </a:r>
            <a:r>
              <a:rPr lang="en-US" sz="3200" dirty="0"/>
              <a:t>with boldness.   ESV</a:t>
            </a:r>
          </a:p>
          <a:p>
            <a:pPr marL="0" indent="0">
              <a:buNone/>
            </a:pPr>
            <a:endParaRPr lang="en-US" b="1" dirty="0"/>
          </a:p>
        </p:txBody>
      </p:sp>
    </p:spTree>
    <p:extLst>
      <p:ext uri="{BB962C8B-B14F-4D97-AF65-F5344CB8AC3E}">
        <p14:creationId xmlns:p14="http://schemas.microsoft.com/office/powerpoint/2010/main" val="17704902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 prayer suggestion</a:t>
            </a:r>
          </a:p>
        </p:txBody>
      </p:sp>
      <p:sp>
        <p:nvSpPr>
          <p:cNvPr id="3" name="Content Placeholder 2"/>
          <p:cNvSpPr>
            <a:spLocks noGrp="1"/>
          </p:cNvSpPr>
          <p:nvPr>
            <p:ph idx="1"/>
          </p:nvPr>
        </p:nvSpPr>
        <p:spPr>
          <a:xfrm>
            <a:off x="152400" y="1600200"/>
            <a:ext cx="8763000" cy="4525963"/>
          </a:xfrm>
        </p:spPr>
        <p:txBody>
          <a:bodyPr>
            <a:normAutofit/>
          </a:bodyPr>
          <a:lstStyle/>
          <a:p>
            <a:pPr marL="0" indent="0">
              <a:buNone/>
            </a:pPr>
            <a:endParaRPr lang="en-US" dirty="0"/>
          </a:p>
          <a:p>
            <a:pPr marL="0" indent="0">
              <a:buNone/>
            </a:pPr>
            <a:r>
              <a:rPr lang="en-US" b="1" dirty="0"/>
              <a:t>“Lord, I have believed in my heart and confessed with my mouth that Jesus is Lord. Now also be the lord of my words that I may keep the same word in my mouth as was in Jesus’ mouth. May my prayers be the kind that Jesus approves of and demonstrates the advantage of abiding in the vine.  In Jesus name, amen.”</a:t>
            </a:r>
          </a:p>
        </p:txBody>
      </p:sp>
    </p:spTree>
    <p:extLst>
      <p:ext uri="{BB962C8B-B14F-4D97-AF65-F5344CB8AC3E}">
        <p14:creationId xmlns:p14="http://schemas.microsoft.com/office/powerpoint/2010/main" val="2724753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rmAutofit/>
          </a:bodyPr>
          <a:lstStyle/>
          <a:p>
            <a:r>
              <a:rPr lang="en-US" dirty="0"/>
              <a:t>                 Question</a:t>
            </a:r>
          </a:p>
        </p:txBody>
      </p:sp>
      <p:sp>
        <p:nvSpPr>
          <p:cNvPr id="3" name="Content Placeholder 2"/>
          <p:cNvSpPr>
            <a:spLocks noGrp="1"/>
          </p:cNvSpPr>
          <p:nvPr>
            <p:ph idx="1"/>
          </p:nvPr>
        </p:nvSpPr>
        <p:spPr>
          <a:xfrm>
            <a:off x="228600" y="1981200"/>
            <a:ext cx="8686800" cy="4525963"/>
          </a:xfrm>
        </p:spPr>
        <p:txBody>
          <a:bodyPr>
            <a:normAutofit/>
          </a:bodyPr>
          <a:lstStyle/>
          <a:p>
            <a:pPr marL="36576" indent="0">
              <a:buNone/>
            </a:pPr>
            <a:r>
              <a:rPr lang="en-US" sz="3200" b="1" dirty="0"/>
              <a:t>Why did the place where the disciples were meeting shake?  What initiated the shaking?</a:t>
            </a:r>
          </a:p>
          <a:p>
            <a:pPr marL="0" indent="0">
              <a:buNone/>
            </a:pPr>
            <a:endParaRPr lang="en-US" b="1" dirty="0"/>
          </a:p>
        </p:txBody>
      </p:sp>
    </p:spTree>
    <p:extLst>
      <p:ext uri="{BB962C8B-B14F-4D97-AF65-F5344CB8AC3E}">
        <p14:creationId xmlns:p14="http://schemas.microsoft.com/office/powerpoint/2010/main" val="147855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John 17:6</a:t>
            </a:r>
          </a:p>
        </p:txBody>
      </p:sp>
      <p:sp>
        <p:nvSpPr>
          <p:cNvPr id="3" name="Content Placeholder 2"/>
          <p:cNvSpPr>
            <a:spLocks noGrp="1"/>
          </p:cNvSpPr>
          <p:nvPr>
            <p:ph idx="1"/>
          </p:nvPr>
        </p:nvSpPr>
        <p:spPr>
          <a:xfrm>
            <a:off x="457200" y="1600200"/>
            <a:ext cx="8382000" cy="4525963"/>
          </a:xfrm>
        </p:spPr>
        <p:txBody>
          <a:bodyPr>
            <a:normAutofit/>
          </a:bodyPr>
          <a:lstStyle/>
          <a:p>
            <a:pPr marL="36576" indent="0">
              <a:buNone/>
            </a:pPr>
            <a:endParaRPr lang="en-US" dirty="0"/>
          </a:p>
          <a:p>
            <a:pPr marL="36576" indent="0">
              <a:buNone/>
            </a:pPr>
            <a:r>
              <a:rPr lang="en-US" b="1" dirty="0"/>
              <a:t>6 I have manifested your name to the people whom you gave me out of the world. Yours they were, and you gave them to me, and they have kept </a:t>
            </a:r>
            <a:r>
              <a:rPr lang="en-US" b="1" u="sng" dirty="0"/>
              <a:t>your word</a:t>
            </a:r>
            <a:r>
              <a:rPr lang="en-US" b="1" dirty="0"/>
              <a:t>.  </a:t>
            </a:r>
            <a:r>
              <a:rPr lang="en-US" sz="2400" b="1" dirty="0"/>
              <a:t>ESV</a:t>
            </a:r>
          </a:p>
          <a:p>
            <a:pPr marL="0" indent="0">
              <a:buNone/>
            </a:pPr>
            <a:endParaRPr lang="en-US" b="1" dirty="0"/>
          </a:p>
        </p:txBody>
      </p:sp>
    </p:spTree>
    <p:extLst>
      <p:ext uri="{BB962C8B-B14F-4D97-AF65-F5344CB8AC3E}">
        <p14:creationId xmlns:p14="http://schemas.microsoft.com/office/powerpoint/2010/main" val="1478143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Question</a:t>
            </a:r>
          </a:p>
        </p:txBody>
      </p:sp>
      <p:sp>
        <p:nvSpPr>
          <p:cNvPr id="3" name="Content Placeholder 2"/>
          <p:cNvSpPr>
            <a:spLocks noGrp="1"/>
          </p:cNvSpPr>
          <p:nvPr>
            <p:ph idx="1"/>
          </p:nvPr>
        </p:nvSpPr>
        <p:spPr>
          <a:xfrm>
            <a:off x="457200" y="1600200"/>
            <a:ext cx="8382000" cy="4525963"/>
          </a:xfrm>
        </p:spPr>
        <p:txBody>
          <a:bodyPr>
            <a:normAutofit/>
          </a:bodyPr>
          <a:lstStyle/>
          <a:p>
            <a:pPr marL="36576" indent="0">
              <a:buNone/>
            </a:pPr>
            <a:endParaRPr lang="en-US" dirty="0"/>
          </a:p>
          <a:p>
            <a:pPr marL="36576" indent="0">
              <a:buNone/>
            </a:pPr>
            <a:r>
              <a:rPr lang="en-US" b="1" dirty="0"/>
              <a:t>How did those early disciples keep his word?  How do we keep his word?</a:t>
            </a:r>
            <a:endParaRPr lang="en-US" sz="2400" b="1" dirty="0"/>
          </a:p>
          <a:p>
            <a:pPr marL="0" indent="0">
              <a:buNone/>
            </a:pPr>
            <a:endParaRPr lang="en-US" b="1" dirty="0"/>
          </a:p>
        </p:txBody>
      </p:sp>
    </p:spTree>
    <p:extLst>
      <p:ext uri="{BB962C8B-B14F-4D97-AF65-F5344CB8AC3E}">
        <p14:creationId xmlns:p14="http://schemas.microsoft.com/office/powerpoint/2010/main" val="58186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Luke 8:12</a:t>
            </a:r>
          </a:p>
        </p:txBody>
      </p:sp>
      <p:sp>
        <p:nvSpPr>
          <p:cNvPr id="3" name="Content Placeholder 2"/>
          <p:cNvSpPr>
            <a:spLocks noGrp="1"/>
          </p:cNvSpPr>
          <p:nvPr>
            <p:ph idx="1"/>
          </p:nvPr>
        </p:nvSpPr>
        <p:spPr>
          <a:xfrm>
            <a:off x="457200" y="1600200"/>
            <a:ext cx="8382000" cy="4525963"/>
          </a:xfrm>
        </p:spPr>
        <p:txBody>
          <a:bodyPr>
            <a:normAutofit/>
          </a:bodyPr>
          <a:lstStyle/>
          <a:p>
            <a:pPr marL="36576" indent="0">
              <a:buNone/>
            </a:pPr>
            <a:endParaRPr lang="en-US" sz="3200" b="1" dirty="0"/>
          </a:p>
          <a:p>
            <a:pPr marL="36576" indent="0" algn="ctr">
              <a:buNone/>
            </a:pPr>
            <a:r>
              <a:rPr lang="en-US" sz="3200" b="1" dirty="0"/>
              <a:t>The ones (word seeds) along the path are those who have heard (the word). Then the devil comes and </a:t>
            </a:r>
            <a:r>
              <a:rPr lang="en-US" sz="3200" b="1" u="sng" dirty="0"/>
              <a:t>takes away the word </a:t>
            </a:r>
            <a:r>
              <a:rPr lang="en-US" sz="3200" b="1" dirty="0"/>
              <a:t>from their hearts, so that they may not believe and be saved.                       ESV</a:t>
            </a:r>
          </a:p>
        </p:txBody>
      </p:sp>
    </p:spTree>
    <p:extLst>
      <p:ext uri="{BB962C8B-B14F-4D97-AF65-F5344CB8AC3E}">
        <p14:creationId xmlns:p14="http://schemas.microsoft.com/office/powerpoint/2010/main" val="2273018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Luke 8:12</a:t>
            </a:r>
          </a:p>
        </p:txBody>
      </p:sp>
      <p:sp>
        <p:nvSpPr>
          <p:cNvPr id="3" name="Content Placeholder 2"/>
          <p:cNvSpPr>
            <a:spLocks noGrp="1"/>
          </p:cNvSpPr>
          <p:nvPr>
            <p:ph idx="1"/>
          </p:nvPr>
        </p:nvSpPr>
        <p:spPr/>
        <p:txBody>
          <a:bodyPr/>
          <a:lstStyle/>
          <a:p>
            <a:pPr marL="36576" indent="0">
              <a:buNone/>
            </a:pPr>
            <a:endParaRPr lang="en-US" b="1" dirty="0"/>
          </a:p>
          <a:p>
            <a:pPr marL="36576" indent="0">
              <a:buNone/>
            </a:pPr>
            <a:r>
              <a:rPr lang="en-US" b="1" dirty="0"/>
              <a:t>What keeps the seed (the word) from being stolen from our hearts?</a:t>
            </a:r>
          </a:p>
          <a:p>
            <a:pPr marL="36576" indent="0">
              <a:buNone/>
            </a:pPr>
            <a:endParaRPr lang="en-US" b="1" dirty="0"/>
          </a:p>
          <a:p>
            <a:pPr marL="36576" indent="0">
              <a:buNone/>
            </a:pPr>
            <a:r>
              <a:rPr lang="en-US" b="1" dirty="0"/>
              <a:t>Does the devil have the power to take something from us?  Explain.  </a:t>
            </a:r>
          </a:p>
          <a:p>
            <a:pPr marL="36576" indent="0">
              <a:buNone/>
            </a:pPr>
            <a:endParaRPr lang="en-US" b="1" dirty="0"/>
          </a:p>
        </p:txBody>
      </p:sp>
    </p:spTree>
    <p:extLst>
      <p:ext uri="{BB962C8B-B14F-4D97-AF65-F5344CB8AC3E}">
        <p14:creationId xmlns:p14="http://schemas.microsoft.com/office/powerpoint/2010/main" val="2560771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John 15:4-5</a:t>
            </a:r>
          </a:p>
        </p:txBody>
      </p:sp>
      <p:sp>
        <p:nvSpPr>
          <p:cNvPr id="3" name="Content Placeholder 2"/>
          <p:cNvSpPr>
            <a:spLocks noGrp="1"/>
          </p:cNvSpPr>
          <p:nvPr>
            <p:ph idx="1"/>
          </p:nvPr>
        </p:nvSpPr>
        <p:spPr>
          <a:xfrm>
            <a:off x="457200" y="1600200"/>
            <a:ext cx="8382000" cy="4525963"/>
          </a:xfrm>
        </p:spPr>
        <p:txBody>
          <a:bodyPr>
            <a:normAutofit/>
          </a:bodyPr>
          <a:lstStyle/>
          <a:p>
            <a:pPr marL="36576" indent="0">
              <a:buNone/>
            </a:pPr>
            <a:endParaRPr lang="en-US" dirty="0"/>
          </a:p>
          <a:p>
            <a:pPr marL="36576" indent="0">
              <a:buNone/>
            </a:pPr>
            <a:r>
              <a:rPr lang="en-US" b="1" dirty="0"/>
              <a:t>4  Abide in me, and I in you. As the branch cannot bear fruit by itself, unless it </a:t>
            </a:r>
            <a:r>
              <a:rPr lang="en-US" b="1" u="sng" dirty="0"/>
              <a:t>abides</a:t>
            </a:r>
            <a:r>
              <a:rPr lang="en-US" b="1" dirty="0"/>
              <a:t> (stays connected) in the vine, neither can you, unless you </a:t>
            </a:r>
            <a:r>
              <a:rPr lang="en-US" b="1" u="sng" dirty="0"/>
              <a:t>abide</a:t>
            </a:r>
            <a:r>
              <a:rPr lang="en-US" b="1" dirty="0"/>
              <a:t> (stay connected) in me.  5 I am the vine; you are the branches. Whoever </a:t>
            </a:r>
            <a:r>
              <a:rPr lang="en-US" b="1" u="sng" dirty="0"/>
              <a:t>abides</a:t>
            </a:r>
            <a:r>
              <a:rPr lang="en-US" b="1" dirty="0"/>
              <a:t> in me and </a:t>
            </a:r>
            <a:r>
              <a:rPr lang="en-US" b="1" u="sng" dirty="0"/>
              <a:t>I in him</a:t>
            </a:r>
            <a:r>
              <a:rPr lang="en-US" b="1" dirty="0"/>
              <a:t>, he it is that bears much fruit, for apart from me you can do nothing.   ESV</a:t>
            </a:r>
          </a:p>
        </p:txBody>
      </p:sp>
    </p:spTree>
    <p:extLst>
      <p:ext uri="{BB962C8B-B14F-4D97-AF65-F5344CB8AC3E}">
        <p14:creationId xmlns:p14="http://schemas.microsoft.com/office/powerpoint/2010/main" val="2169043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John 15:4-5</a:t>
            </a:r>
          </a:p>
        </p:txBody>
      </p:sp>
      <p:sp>
        <p:nvSpPr>
          <p:cNvPr id="3" name="Content Placeholder 2"/>
          <p:cNvSpPr>
            <a:spLocks noGrp="1"/>
          </p:cNvSpPr>
          <p:nvPr>
            <p:ph idx="1"/>
          </p:nvPr>
        </p:nvSpPr>
        <p:spPr>
          <a:xfrm>
            <a:off x="457200" y="1600200"/>
            <a:ext cx="8382000" cy="4525963"/>
          </a:xfrm>
        </p:spPr>
        <p:txBody>
          <a:bodyPr>
            <a:normAutofit/>
          </a:bodyPr>
          <a:lstStyle/>
          <a:p>
            <a:pPr marL="36576" indent="0">
              <a:buNone/>
            </a:pPr>
            <a:endParaRPr lang="en-US" dirty="0"/>
          </a:p>
          <a:p>
            <a:pPr marL="36576" indent="0">
              <a:buNone/>
            </a:pPr>
            <a:r>
              <a:rPr lang="en-US" b="1" dirty="0"/>
              <a:t>What is the key to the word being productive in your life?</a:t>
            </a:r>
          </a:p>
          <a:p>
            <a:pPr marL="36576" indent="0">
              <a:buNone/>
            </a:pPr>
            <a:endParaRPr lang="en-US" b="1" dirty="0"/>
          </a:p>
          <a:p>
            <a:pPr marL="36576" indent="0">
              <a:buNone/>
            </a:pPr>
            <a:r>
              <a:rPr lang="en-US" b="1" dirty="0"/>
              <a:t>Who is the vine?  Who are the branches?</a:t>
            </a:r>
          </a:p>
        </p:txBody>
      </p:sp>
    </p:spTree>
    <p:extLst>
      <p:ext uri="{BB962C8B-B14F-4D97-AF65-F5344CB8AC3E}">
        <p14:creationId xmlns:p14="http://schemas.microsoft.com/office/powerpoint/2010/main" val="3422945210"/>
      </p:ext>
    </p:extLst>
  </p:cSld>
  <p:clrMapOvr>
    <a:masterClrMapping/>
  </p:clrMapOvr>
</p:sld>
</file>

<file path=ppt/theme/theme1.xml><?xml version="1.0" encoding="utf-8"?>
<a:theme xmlns:a="http://schemas.openxmlformats.org/drawingml/2006/main" name="Techn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17367</TotalTime>
  <Words>750</Words>
  <Application>Microsoft Office PowerPoint</Application>
  <PresentationFormat>On-screen Show (4:3)</PresentationFormat>
  <Paragraphs>73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Franklin Gothic Book</vt:lpstr>
      <vt:lpstr>Wingdings 2</vt:lpstr>
      <vt:lpstr>Technic</vt:lpstr>
      <vt:lpstr>PowerPoint Presentation</vt:lpstr>
      <vt:lpstr>            Acts 4:29,31</vt:lpstr>
      <vt:lpstr>                 Question</vt:lpstr>
      <vt:lpstr>              John 17:6</vt:lpstr>
      <vt:lpstr>              Question</vt:lpstr>
      <vt:lpstr>                 Luke 8:12</vt:lpstr>
      <vt:lpstr>               Luke 8:12</vt:lpstr>
      <vt:lpstr>              John 15:4-5</vt:lpstr>
      <vt:lpstr>              John 15:4-5</vt:lpstr>
      <vt:lpstr>               John 15:7-8</vt:lpstr>
      <vt:lpstr>               Question</vt:lpstr>
      <vt:lpstr>               Question</vt:lpstr>
      <vt:lpstr>           Matthew 4:3-4</vt:lpstr>
      <vt:lpstr>           Challenge question</vt:lpstr>
      <vt:lpstr>               Matthew 8:8</vt:lpstr>
      <vt:lpstr>               Question</vt:lpstr>
      <vt:lpstr>                Question</vt:lpstr>
      <vt:lpstr>        Psalm 119:58</vt:lpstr>
      <vt:lpstr>           Proverbs 3:3-4</vt:lpstr>
      <vt:lpstr>           A prayer suggestion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ENCOURAGEMENT</dc:title>
  <dc:creator>stevo</dc:creator>
  <cp:lastModifiedBy>Douglas Martin</cp:lastModifiedBy>
  <cp:revision>137</cp:revision>
  <dcterms:created xsi:type="dcterms:W3CDTF">2019-06-11T20:32:20Z</dcterms:created>
  <dcterms:modified xsi:type="dcterms:W3CDTF">2020-05-06T17:06:13Z</dcterms:modified>
</cp:coreProperties>
</file>