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C1D4-F35B-4D0D-BB4C-7621BF56E4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3CADEB-E6F9-4C7B-9AA0-088EDE5AC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C24717-1254-461C-8D38-69F98E00BC84}"/>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7D7DC0DE-047F-40DE-B045-CE3AE2BE5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59D966-114B-4ED3-AA21-75D64F2EC64E}"/>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137486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07CE7-C647-41E2-B6C5-445BF59858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674842-EEF6-43A0-96FB-8CC692CAF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7E062-D289-4BE9-A18F-B9AF57B05280}"/>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E6B91379-5F7A-472C-BD82-13DF17DC4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B235A7-419D-4524-8BBE-81B930E0E239}"/>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885084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98F351-23CB-4D35-BADF-71EA4D0140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8A6273-EEC8-4220-BA06-3471B411F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35D0E2-3E42-45A9-A438-DFF3307EB5AF}"/>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B125EB14-593F-4A10-A6CF-B100C7DAB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6868A-256C-4307-B132-4469FD1C11F5}"/>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22823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86BAD-4E2E-4A5A-8613-BC4CD6476A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35B33A-8363-4722-9437-F2DD8C25AA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936A06-E51B-4C74-A09D-F4A7E7BBF2F1}"/>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5A0F11EC-08F2-42E0-BB12-7C2D73E880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2EF34A-47F0-4F93-BF05-D7DF50FC6796}"/>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143744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602D9-85B5-41D7-AB53-3AC746F31B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F6C9DD-367C-4449-9416-76AE333A1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0BF9F5-55F1-46E0-8E33-AFAB71E29FA5}"/>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371820C4-810E-4524-928C-5FF3D7F098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C451E-9195-4E56-B11E-E02D6E9454CB}"/>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183259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83CF1-E20F-4C7B-A9F8-033E984230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688A9E-9D05-4085-A1F5-7A63E15CC6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487B2C-6273-433C-9795-F421AE0550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59CA1D-7E55-4726-9E96-E1B54BEE1CE9}"/>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6" name="Footer Placeholder 5">
            <a:extLst>
              <a:ext uri="{FF2B5EF4-FFF2-40B4-BE49-F238E27FC236}">
                <a16:creationId xmlns:a16="http://schemas.microsoft.com/office/drawing/2014/main" id="{0A6FAC1E-70EC-48F6-A0E5-1BEAACA4DA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BC8F68-55AD-4598-ADF3-3DFDD066572E}"/>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1801946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7465D-44A9-4AB4-AF8F-1495BE2D2F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2F912B-3DEE-4C78-991C-7A2D31BD77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999653-0103-4EAA-9406-FB2DB41B33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916492-C6BD-4A23-8D72-7BBEA5F228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041958-42EE-4DBA-B024-9226C85CC6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66C383-80B8-4394-9CB4-61C1766EC72B}"/>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8" name="Footer Placeholder 7">
            <a:extLst>
              <a:ext uri="{FF2B5EF4-FFF2-40B4-BE49-F238E27FC236}">
                <a16:creationId xmlns:a16="http://schemas.microsoft.com/office/drawing/2014/main" id="{9C6BA88E-0996-4ECC-9263-F07780A0E0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9E3693-5CA1-4C74-A0CD-9B95A16B3551}"/>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2610479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3B8C-9E6F-4527-90E2-9335498A5C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322371-1923-4999-8612-B37F2DFA234A}"/>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4" name="Footer Placeholder 3">
            <a:extLst>
              <a:ext uri="{FF2B5EF4-FFF2-40B4-BE49-F238E27FC236}">
                <a16:creationId xmlns:a16="http://schemas.microsoft.com/office/drawing/2014/main" id="{8C8B1A3F-26FD-4F23-9006-228CC20A9F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D62E7E-DD6B-4974-87AA-41E7BE591E0F}"/>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31780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EDA271-D634-4946-8ADE-5F1FB85B916F}"/>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3" name="Footer Placeholder 2">
            <a:extLst>
              <a:ext uri="{FF2B5EF4-FFF2-40B4-BE49-F238E27FC236}">
                <a16:creationId xmlns:a16="http://schemas.microsoft.com/office/drawing/2014/main" id="{D3BCC534-6DFB-4B68-BF5A-75FC93DF6F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776F68-3C27-4CBE-858B-071DA22E83F0}"/>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398693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A475F-5468-4D20-82F4-9AEE868F21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FC0AD7-2184-4DFC-AEB5-CF31E7691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3293AE-D8F7-43D6-A31E-95E99AFAF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C65DD-5BA9-4C06-9E13-ADCC6FE5E1B8}"/>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6" name="Footer Placeholder 5">
            <a:extLst>
              <a:ext uri="{FF2B5EF4-FFF2-40B4-BE49-F238E27FC236}">
                <a16:creationId xmlns:a16="http://schemas.microsoft.com/office/drawing/2014/main" id="{519B8AA5-5409-4241-8BB1-7A12CC7290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A8FF42-CC14-49FA-A643-E7EDBDD4D3FA}"/>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1807911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4EE4-AD45-4BED-98EE-711ADE9057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3F4DA8-DB37-44AE-9EB1-1C120042E5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5BBA16-9881-41AD-87F0-0E03C2094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70065-F9CF-46BD-A9F5-AA8CBD612CB2}"/>
              </a:ext>
            </a:extLst>
          </p:cNvPr>
          <p:cNvSpPr>
            <a:spLocks noGrp="1"/>
          </p:cNvSpPr>
          <p:nvPr>
            <p:ph type="dt" sz="half" idx="10"/>
          </p:nvPr>
        </p:nvSpPr>
        <p:spPr/>
        <p:txBody>
          <a:bodyPr/>
          <a:lstStyle/>
          <a:p>
            <a:fld id="{075C4DE8-0060-40EE-B871-0CB69C5DF8CA}" type="datetimeFigureOut">
              <a:rPr lang="en-US" smtClean="0"/>
              <a:t>05/06/2020</a:t>
            </a:fld>
            <a:endParaRPr lang="en-US"/>
          </a:p>
        </p:txBody>
      </p:sp>
      <p:sp>
        <p:nvSpPr>
          <p:cNvPr id="6" name="Footer Placeholder 5">
            <a:extLst>
              <a:ext uri="{FF2B5EF4-FFF2-40B4-BE49-F238E27FC236}">
                <a16:creationId xmlns:a16="http://schemas.microsoft.com/office/drawing/2014/main" id="{A121DA9D-813C-4B6B-92DF-21AAEE7714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B2CBFA-AD80-40DC-B7A5-E8F2CAD9D4B8}"/>
              </a:ext>
            </a:extLst>
          </p:cNvPr>
          <p:cNvSpPr>
            <a:spLocks noGrp="1"/>
          </p:cNvSpPr>
          <p:nvPr>
            <p:ph type="sldNum" sz="quarter" idx="12"/>
          </p:nvPr>
        </p:nvSpPr>
        <p:spPr/>
        <p:txBody>
          <a:bodyPr/>
          <a:lstStyle/>
          <a:p>
            <a:fld id="{91DF2D45-8D3E-46DD-B008-17D2A8FB348A}" type="slidenum">
              <a:rPr lang="en-US" smtClean="0"/>
              <a:t>‹#›</a:t>
            </a:fld>
            <a:endParaRPr lang="en-US"/>
          </a:p>
        </p:txBody>
      </p:sp>
    </p:spTree>
    <p:extLst>
      <p:ext uri="{BB962C8B-B14F-4D97-AF65-F5344CB8AC3E}">
        <p14:creationId xmlns:p14="http://schemas.microsoft.com/office/powerpoint/2010/main" val="27861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02A51D-5530-4A55-B72A-2B57F462A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244068-3790-4570-BBC5-E0004C1187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1183E-699D-477D-98C8-5DF7453E87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C4DE8-0060-40EE-B871-0CB69C5DF8CA}" type="datetimeFigureOut">
              <a:rPr lang="en-US" smtClean="0"/>
              <a:t>05/06/2020</a:t>
            </a:fld>
            <a:endParaRPr lang="en-US"/>
          </a:p>
        </p:txBody>
      </p:sp>
      <p:sp>
        <p:nvSpPr>
          <p:cNvPr id="5" name="Footer Placeholder 4">
            <a:extLst>
              <a:ext uri="{FF2B5EF4-FFF2-40B4-BE49-F238E27FC236}">
                <a16:creationId xmlns:a16="http://schemas.microsoft.com/office/drawing/2014/main" id="{958EDAC5-6F99-4E33-B7A3-32FA8CB50E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721C62-0F29-46A2-BFC4-262CA4415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F2D45-8D3E-46DD-B008-17D2A8FB348A}" type="slidenum">
              <a:rPr lang="en-US" smtClean="0"/>
              <a:t>‹#›</a:t>
            </a:fld>
            <a:endParaRPr lang="en-US"/>
          </a:p>
        </p:txBody>
      </p:sp>
    </p:spTree>
    <p:extLst>
      <p:ext uri="{BB962C8B-B14F-4D97-AF65-F5344CB8AC3E}">
        <p14:creationId xmlns:p14="http://schemas.microsoft.com/office/powerpoint/2010/main" val="146391705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87EB-A0F8-4648-BBEA-3461A44448C7}"/>
              </a:ext>
            </a:extLst>
          </p:cNvPr>
          <p:cNvSpPr>
            <a:spLocks noGrp="1"/>
          </p:cNvSpPr>
          <p:nvPr>
            <p:ph type="ctrTitle"/>
          </p:nvPr>
        </p:nvSpPr>
        <p:spPr>
          <a:noFill/>
        </p:spPr>
        <p:txBody>
          <a:bodyPr/>
          <a:lstStyle/>
          <a:p>
            <a:pPr algn="ctr"/>
            <a:r>
              <a:rPr lang="en-US" dirty="0"/>
              <a:t>THE IMPACT OF ONE</a:t>
            </a:r>
          </a:p>
        </p:txBody>
      </p:sp>
      <p:sp>
        <p:nvSpPr>
          <p:cNvPr id="4" name="Subtitle 3">
            <a:extLst>
              <a:ext uri="{FF2B5EF4-FFF2-40B4-BE49-F238E27FC236}">
                <a16:creationId xmlns:a16="http://schemas.microsoft.com/office/drawing/2014/main" id="{A5507C4A-2488-4525-966D-1B241BEB95AA}"/>
              </a:ext>
            </a:extLst>
          </p:cNvPr>
          <p:cNvSpPr>
            <a:spLocks noGrp="1"/>
          </p:cNvSpPr>
          <p:nvPr>
            <p:ph type="subTitle" idx="1"/>
          </p:nvPr>
        </p:nvSpPr>
        <p:spPr/>
        <p:txBody>
          <a:bodyPr>
            <a:normAutofit/>
          </a:bodyPr>
          <a:lstStyle/>
          <a:p>
            <a:r>
              <a:rPr lang="en-US" sz="3600" dirty="0"/>
              <a:t>1 Samuel 13 &amp; 14</a:t>
            </a:r>
          </a:p>
        </p:txBody>
      </p:sp>
    </p:spTree>
    <p:extLst>
      <p:ext uri="{BB962C8B-B14F-4D97-AF65-F5344CB8AC3E}">
        <p14:creationId xmlns:p14="http://schemas.microsoft.com/office/powerpoint/2010/main" val="2008136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87EB-A0F8-4648-BBEA-3461A44448C7}"/>
              </a:ext>
            </a:extLst>
          </p:cNvPr>
          <p:cNvSpPr>
            <a:spLocks noGrp="1"/>
          </p:cNvSpPr>
          <p:nvPr>
            <p:ph type="title"/>
          </p:nvPr>
        </p:nvSpPr>
        <p:spPr>
          <a:noFill/>
        </p:spPr>
        <p:txBody>
          <a:bodyPr/>
          <a:lstStyle/>
          <a:p>
            <a:pPr algn="ctr"/>
            <a:r>
              <a:rPr lang="en-US" dirty="0"/>
              <a:t>THE IMPACT OF ONE</a:t>
            </a:r>
          </a:p>
        </p:txBody>
      </p:sp>
      <p:sp>
        <p:nvSpPr>
          <p:cNvPr id="3" name="Content Placeholder 2">
            <a:extLst>
              <a:ext uri="{FF2B5EF4-FFF2-40B4-BE49-F238E27FC236}">
                <a16:creationId xmlns:a16="http://schemas.microsoft.com/office/drawing/2014/main" id="{C236030B-D005-47AA-8902-AFE007E5B1E2}"/>
              </a:ext>
            </a:extLst>
          </p:cNvPr>
          <p:cNvSpPr>
            <a:spLocks noGrp="1"/>
          </p:cNvSpPr>
          <p:nvPr>
            <p:ph idx="1"/>
          </p:nvPr>
        </p:nvSpPr>
        <p:spPr/>
        <p:txBody>
          <a:bodyPr/>
          <a:lstStyle/>
          <a:p>
            <a:pPr marL="0" indent="0">
              <a:buNone/>
            </a:pPr>
            <a:r>
              <a:rPr lang="en-US" sz="2400" dirty="0"/>
              <a:t>1 Samuel 14:1&amp; 6 (NIV)</a:t>
            </a:r>
          </a:p>
          <a:p>
            <a:pPr marL="0" indent="0">
              <a:buNone/>
            </a:pPr>
            <a:endParaRPr lang="en-US" b="1" baseline="30000" dirty="0"/>
          </a:p>
          <a:p>
            <a:pPr marL="0" indent="0" algn="ctr">
              <a:buNone/>
            </a:pPr>
            <a:r>
              <a:rPr lang="en-US" sz="3600" b="1" baseline="30000" dirty="0"/>
              <a:t>6 </a:t>
            </a:r>
            <a:r>
              <a:rPr lang="en-US" sz="3600" dirty="0"/>
              <a:t>Jonathan said to his young armor-bearer, “Come, let’s go over to the outpost of those uncircumcised men. Perhaps the </a:t>
            </a:r>
            <a:r>
              <a:rPr lang="en-US" sz="3600" cap="small" dirty="0"/>
              <a:t>Lord</a:t>
            </a:r>
            <a:r>
              <a:rPr lang="en-US" sz="3600" dirty="0"/>
              <a:t> will act in our behalf. Nothing can hinder the </a:t>
            </a:r>
            <a:r>
              <a:rPr lang="en-US" sz="3600" cap="small" dirty="0"/>
              <a:t>Lord</a:t>
            </a:r>
            <a:r>
              <a:rPr lang="en-US" sz="3600" dirty="0"/>
              <a:t> from saving, whether by many or by few.”</a:t>
            </a:r>
          </a:p>
          <a:p>
            <a:endParaRPr lang="en-US" dirty="0"/>
          </a:p>
        </p:txBody>
      </p:sp>
    </p:spTree>
    <p:extLst>
      <p:ext uri="{BB962C8B-B14F-4D97-AF65-F5344CB8AC3E}">
        <p14:creationId xmlns:p14="http://schemas.microsoft.com/office/powerpoint/2010/main" val="77761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87EB-A0F8-4648-BBEA-3461A44448C7}"/>
              </a:ext>
            </a:extLst>
          </p:cNvPr>
          <p:cNvSpPr>
            <a:spLocks noGrp="1"/>
          </p:cNvSpPr>
          <p:nvPr>
            <p:ph type="title"/>
          </p:nvPr>
        </p:nvSpPr>
        <p:spPr>
          <a:noFill/>
        </p:spPr>
        <p:txBody>
          <a:bodyPr/>
          <a:lstStyle/>
          <a:p>
            <a:pPr algn="ctr"/>
            <a:r>
              <a:rPr lang="en-US" dirty="0"/>
              <a:t>THE IMPACT OF ONE</a:t>
            </a:r>
          </a:p>
        </p:txBody>
      </p:sp>
      <p:sp>
        <p:nvSpPr>
          <p:cNvPr id="3" name="Content Placeholder 2">
            <a:extLst>
              <a:ext uri="{FF2B5EF4-FFF2-40B4-BE49-F238E27FC236}">
                <a16:creationId xmlns:a16="http://schemas.microsoft.com/office/drawing/2014/main" id="{C236030B-D005-47AA-8902-AFE007E5B1E2}"/>
              </a:ext>
            </a:extLst>
          </p:cNvPr>
          <p:cNvSpPr>
            <a:spLocks noGrp="1"/>
          </p:cNvSpPr>
          <p:nvPr>
            <p:ph idx="1"/>
          </p:nvPr>
        </p:nvSpPr>
        <p:spPr/>
        <p:txBody>
          <a:bodyPr/>
          <a:lstStyle/>
          <a:p>
            <a:pPr marL="0" indent="0">
              <a:buNone/>
            </a:pPr>
            <a:r>
              <a:rPr lang="en-US" sz="2400" dirty="0"/>
              <a:t>Ephesians 6:12 (NIV)</a:t>
            </a:r>
          </a:p>
          <a:p>
            <a:pPr marL="0" indent="0">
              <a:buNone/>
            </a:pPr>
            <a:endParaRPr lang="en-US" b="1" baseline="30000" dirty="0"/>
          </a:p>
          <a:p>
            <a:pPr marL="0" indent="0" algn="ctr">
              <a:buNone/>
            </a:pPr>
            <a:r>
              <a:rPr lang="en-US" sz="3600" b="1" baseline="30000" dirty="0"/>
              <a:t>12 </a:t>
            </a:r>
            <a:r>
              <a:rPr lang="en-US" sz="3600" dirty="0"/>
              <a:t>For our struggle is not against flesh and blood, but against the rulers, against the authorities, against the powers of this dark world and against the spiritual forces of evil in the heavenly realms.</a:t>
            </a:r>
          </a:p>
          <a:p>
            <a:endParaRPr lang="en-US" dirty="0"/>
          </a:p>
        </p:txBody>
      </p:sp>
    </p:spTree>
    <p:extLst>
      <p:ext uri="{BB962C8B-B14F-4D97-AF65-F5344CB8AC3E}">
        <p14:creationId xmlns:p14="http://schemas.microsoft.com/office/powerpoint/2010/main" val="401050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87EB-A0F8-4648-BBEA-3461A44448C7}"/>
              </a:ext>
            </a:extLst>
          </p:cNvPr>
          <p:cNvSpPr>
            <a:spLocks noGrp="1"/>
          </p:cNvSpPr>
          <p:nvPr>
            <p:ph type="title"/>
          </p:nvPr>
        </p:nvSpPr>
        <p:spPr>
          <a:noFill/>
        </p:spPr>
        <p:txBody>
          <a:bodyPr/>
          <a:lstStyle/>
          <a:p>
            <a:pPr algn="ctr"/>
            <a:r>
              <a:rPr lang="en-US" dirty="0"/>
              <a:t>THE IMPACT OF ONE</a:t>
            </a:r>
          </a:p>
        </p:txBody>
      </p:sp>
      <p:sp>
        <p:nvSpPr>
          <p:cNvPr id="3" name="Content Placeholder 2">
            <a:extLst>
              <a:ext uri="{FF2B5EF4-FFF2-40B4-BE49-F238E27FC236}">
                <a16:creationId xmlns:a16="http://schemas.microsoft.com/office/drawing/2014/main" id="{C236030B-D005-47AA-8902-AFE007E5B1E2}"/>
              </a:ext>
            </a:extLst>
          </p:cNvPr>
          <p:cNvSpPr>
            <a:spLocks noGrp="1"/>
          </p:cNvSpPr>
          <p:nvPr>
            <p:ph idx="1"/>
          </p:nvPr>
        </p:nvSpPr>
        <p:spPr/>
        <p:txBody>
          <a:bodyPr/>
          <a:lstStyle/>
          <a:p>
            <a:pPr marL="0" indent="0">
              <a:buNone/>
            </a:pPr>
            <a:r>
              <a:rPr lang="en-US" sz="2400" dirty="0"/>
              <a:t>Romans 8:31-39 (NIV)</a:t>
            </a:r>
          </a:p>
          <a:p>
            <a:endParaRPr lang="en-US" b="1" baseline="30000" dirty="0"/>
          </a:p>
          <a:p>
            <a:pPr marL="0" indent="0" algn="ctr">
              <a:buNone/>
            </a:pPr>
            <a:r>
              <a:rPr lang="en-US" sz="3600" b="1" baseline="30000" dirty="0"/>
              <a:t>31 </a:t>
            </a:r>
            <a:r>
              <a:rPr lang="en-US" sz="3600" dirty="0"/>
              <a:t>What, then, shall we say in response to these things? If God is for us, who can be against us? </a:t>
            </a:r>
          </a:p>
        </p:txBody>
      </p:sp>
    </p:spTree>
    <p:extLst>
      <p:ext uri="{BB962C8B-B14F-4D97-AF65-F5344CB8AC3E}">
        <p14:creationId xmlns:p14="http://schemas.microsoft.com/office/powerpoint/2010/main" val="312179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87EB-A0F8-4648-BBEA-3461A44448C7}"/>
              </a:ext>
            </a:extLst>
          </p:cNvPr>
          <p:cNvSpPr>
            <a:spLocks noGrp="1"/>
          </p:cNvSpPr>
          <p:nvPr>
            <p:ph type="title"/>
          </p:nvPr>
        </p:nvSpPr>
        <p:spPr>
          <a:noFill/>
        </p:spPr>
        <p:txBody>
          <a:bodyPr/>
          <a:lstStyle/>
          <a:p>
            <a:pPr algn="ctr"/>
            <a:r>
              <a:rPr lang="en-US" dirty="0"/>
              <a:t>THE IMPACT OF ONE</a:t>
            </a:r>
          </a:p>
        </p:txBody>
      </p:sp>
      <p:sp>
        <p:nvSpPr>
          <p:cNvPr id="3" name="Content Placeholder 2">
            <a:extLst>
              <a:ext uri="{FF2B5EF4-FFF2-40B4-BE49-F238E27FC236}">
                <a16:creationId xmlns:a16="http://schemas.microsoft.com/office/drawing/2014/main" id="{C236030B-D005-47AA-8902-AFE007E5B1E2}"/>
              </a:ext>
            </a:extLst>
          </p:cNvPr>
          <p:cNvSpPr>
            <a:spLocks noGrp="1"/>
          </p:cNvSpPr>
          <p:nvPr>
            <p:ph idx="1"/>
          </p:nvPr>
        </p:nvSpPr>
        <p:spPr/>
        <p:txBody>
          <a:bodyPr/>
          <a:lstStyle/>
          <a:p>
            <a:pPr marL="0" indent="0">
              <a:buNone/>
            </a:pPr>
            <a:r>
              <a:rPr lang="en-US" sz="2400" dirty="0"/>
              <a:t>Isaiah 6:8 (NIV)</a:t>
            </a:r>
          </a:p>
          <a:p>
            <a:pPr marL="0" indent="0" algn="ctr">
              <a:buNone/>
            </a:pPr>
            <a:endParaRPr lang="en-US" b="1" baseline="30000" dirty="0"/>
          </a:p>
          <a:p>
            <a:pPr marL="0" indent="0" algn="ctr">
              <a:buNone/>
            </a:pPr>
            <a:r>
              <a:rPr lang="en-US" b="1" baseline="30000" dirty="0"/>
              <a:t>8</a:t>
            </a:r>
            <a:r>
              <a:rPr lang="en-US" sz="3600" b="1" baseline="30000" dirty="0"/>
              <a:t> </a:t>
            </a:r>
            <a:r>
              <a:rPr lang="en-US" sz="3600" dirty="0"/>
              <a:t>Then I heard the voice of the Lord saying, “Whom shall I send? And who will go for us?”</a:t>
            </a:r>
          </a:p>
          <a:p>
            <a:pPr marL="0" indent="0" algn="ctr">
              <a:buNone/>
            </a:pPr>
            <a:r>
              <a:rPr lang="en-US" sz="3600" dirty="0"/>
              <a:t>And I said, “Here am I. Send me!”</a:t>
            </a:r>
          </a:p>
        </p:txBody>
      </p:sp>
    </p:spTree>
    <p:extLst>
      <p:ext uri="{BB962C8B-B14F-4D97-AF65-F5344CB8AC3E}">
        <p14:creationId xmlns:p14="http://schemas.microsoft.com/office/powerpoint/2010/main" val="203568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195</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THE IMPACT OF ONE</vt:lpstr>
      <vt:lpstr>THE IMPACT OF ONE</vt:lpstr>
      <vt:lpstr>THE IMPACT OF ONE</vt:lpstr>
      <vt:lpstr>THE IMPACT OF ONE</vt:lpstr>
      <vt:lpstr>THE IMPACT OF 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thomas</dc:creator>
  <cp:lastModifiedBy>Douglas Martin</cp:lastModifiedBy>
  <cp:revision>5</cp:revision>
  <dcterms:created xsi:type="dcterms:W3CDTF">2020-02-12T13:20:01Z</dcterms:created>
  <dcterms:modified xsi:type="dcterms:W3CDTF">2020-05-06T16:41:38Z</dcterms:modified>
</cp:coreProperties>
</file>