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1" r:id="rId6"/>
    <p:sldId id="295" r:id="rId7"/>
    <p:sldId id="300" r:id="rId8"/>
    <p:sldId id="301" r:id="rId9"/>
    <p:sldId id="302" r:id="rId10"/>
    <p:sldId id="257" r:id="rId11"/>
    <p:sldId id="303" r:id="rId12"/>
    <p:sldId id="258" r:id="rId13"/>
    <p:sldId id="304" r:id="rId14"/>
    <p:sldId id="307" r:id="rId15"/>
    <p:sldId id="309" r:id="rId16"/>
    <p:sldId id="310" r:id="rId17"/>
    <p:sldId id="308" r:id="rId18"/>
    <p:sldId id="312" r:id="rId19"/>
    <p:sldId id="311" r:id="rId20"/>
    <p:sldId id="305" r:id="rId21"/>
    <p:sldId id="315" r:id="rId22"/>
    <p:sldId id="314" r:id="rId23"/>
    <p:sldId id="313" r:id="rId24"/>
    <p:sldId id="316" r:id="rId25"/>
    <p:sldId id="317" r:id="rId26"/>
    <p:sldId id="318" r:id="rId27"/>
    <p:sldId id="306" r:id="rId28"/>
    <p:sldId id="319" r:id="rId29"/>
    <p:sldId id="320" r:id="rId30"/>
    <p:sldId id="321" r:id="rId31"/>
    <p:sldId id="322" r:id="rId32"/>
    <p:sldId id="323" r:id="rId33"/>
    <p:sldId id="324"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DEE02E-34E8-4756-8DB0-6EDDD30294A5}" v="16" dt="2020-04-19T19:49:32.569"/>
    <p1510:client id="{69632F6D-8A38-454D-9902-E98BB059A5F8}" v="1" dt="2020-04-19T20:46:38.7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9DA8-2525-49BD-88F2-577C640DD1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9CDD0F-EA01-41DB-873C-FAC67B763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FE54BB-254C-4AD7-A4F3-36B959DF379B}"/>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5" name="Footer Placeholder 4">
            <a:extLst>
              <a:ext uri="{FF2B5EF4-FFF2-40B4-BE49-F238E27FC236}">
                <a16:creationId xmlns:a16="http://schemas.microsoft.com/office/drawing/2014/main" id="{0C51100D-70FE-436C-A388-C9B47F7CC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800B41-37F1-4A87-94CE-CBD4807E1238}"/>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90693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ED908-9F2C-4C9A-91CD-FEA7235593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5D3BD3-B85F-44B8-8C43-A260CD7909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CDDB3-F3D6-4AFA-BCCE-A4F04937FDD1}"/>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5" name="Footer Placeholder 4">
            <a:extLst>
              <a:ext uri="{FF2B5EF4-FFF2-40B4-BE49-F238E27FC236}">
                <a16:creationId xmlns:a16="http://schemas.microsoft.com/office/drawing/2014/main" id="{B7C30943-6317-4880-81EE-624CF29D3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BBE36-7BB8-4345-8D64-4BCA7B251E5D}"/>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17357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6C1506-6273-4BE5-8E20-3892EFCBDC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CBDC47-86E2-4338-B736-67BD3348F1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F2263-988B-43F3-9EFB-A6E96126BCA0}"/>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5" name="Footer Placeholder 4">
            <a:extLst>
              <a:ext uri="{FF2B5EF4-FFF2-40B4-BE49-F238E27FC236}">
                <a16:creationId xmlns:a16="http://schemas.microsoft.com/office/drawing/2014/main" id="{9D3AE39C-9682-4F1A-B3CC-3A12BFAA27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0CC07A-0B50-46E2-B6B1-D131153CA3AA}"/>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1152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EF602-099D-438C-942A-034298D52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D07FE3-4AE5-4C36-B6C0-AD9ABA73B2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9EF066-EB01-4334-9C79-B8A08D22BA88}"/>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5" name="Footer Placeholder 4">
            <a:extLst>
              <a:ext uri="{FF2B5EF4-FFF2-40B4-BE49-F238E27FC236}">
                <a16:creationId xmlns:a16="http://schemas.microsoft.com/office/drawing/2014/main" id="{1EB16696-9924-4D1C-B299-85A3C25DD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4CD1DD-FACE-4EDB-AA26-A7BD40B8D042}"/>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31977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E0A48-0210-4980-9C20-09F8A8631A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E7AD46-77F1-455B-88D8-153B79A210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9D419C-3961-4572-A712-F21AB955E3F3}"/>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5" name="Footer Placeholder 4">
            <a:extLst>
              <a:ext uri="{FF2B5EF4-FFF2-40B4-BE49-F238E27FC236}">
                <a16:creationId xmlns:a16="http://schemas.microsoft.com/office/drawing/2014/main" id="{607736A3-4EFD-452A-8607-309008FDC8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DA2BA4-8316-40F8-BE92-D7A21ABDD726}"/>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93112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693B-5D42-46FD-AEA4-4258552DA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316C78-DC06-419C-AC94-3FEE37AEA2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B1C0C1-C2E8-47F3-A1DB-FA02022291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79A34A-46C9-4E9F-8A05-36226171A1A8}"/>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6" name="Footer Placeholder 5">
            <a:extLst>
              <a:ext uri="{FF2B5EF4-FFF2-40B4-BE49-F238E27FC236}">
                <a16:creationId xmlns:a16="http://schemas.microsoft.com/office/drawing/2014/main" id="{BEEE9C22-E543-48AA-B437-D6CDDFD356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6448F1-6CF9-4994-B1F4-19534B4EE49A}"/>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3387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3EE48-D551-4CC9-95F5-03557DCD28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FF33C6-BC7E-45D6-9516-EE705968C7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8EA10C-20F2-44B4-9E5B-0467CF89D0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2D5671-EB3F-4A06-AF60-C6115C5876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661A0D-813A-4C44-9697-0A34F3C9A2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B73B62-3BCF-4422-BAAD-6101F119F320}"/>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8" name="Footer Placeholder 7">
            <a:extLst>
              <a:ext uri="{FF2B5EF4-FFF2-40B4-BE49-F238E27FC236}">
                <a16:creationId xmlns:a16="http://schemas.microsoft.com/office/drawing/2014/main" id="{0EE69D15-D442-4541-BF89-CB95E26B46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BF3BD2-15CC-47DF-A340-1750768E97FC}"/>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225818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DCC76-0B20-4EF4-959B-F6269B1D10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CBA7B3-6EAF-4FFA-B1FD-EC7802B76EDA}"/>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4" name="Footer Placeholder 3">
            <a:extLst>
              <a:ext uri="{FF2B5EF4-FFF2-40B4-BE49-F238E27FC236}">
                <a16:creationId xmlns:a16="http://schemas.microsoft.com/office/drawing/2014/main" id="{8A12BC51-C338-48CE-9B73-020244CA13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C56BF8-66A4-4911-BE2A-4D27E29C9891}"/>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163550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78EEF7-E355-437C-8309-B7E72B03791E}"/>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3" name="Footer Placeholder 2">
            <a:extLst>
              <a:ext uri="{FF2B5EF4-FFF2-40B4-BE49-F238E27FC236}">
                <a16:creationId xmlns:a16="http://schemas.microsoft.com/office/drawing/2014/main" id="{F3CB59A9-B479-4185-8EA6-3F262BE054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2784B-771F-442E-BFB1-61B0C237566E}"/>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270779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E9AEF-2715-455F-A329-5BC36775CB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8896A5-CB9B-4C07-BC25-FE9CD2BAF8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9C8E27-C792-4B70-87AB-14BCA00FEF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EAF36D-B7E8-4728-B380-D6D3186E81C2}"/>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6" name="Footer Placeholder 5">
            <a:extLst>
              <a:ext uri="{FF2B5EF4-FFF2-40B4-BE49-F238E27FC236}">
                <a16:creationId xmlns:a16="http://schemas.microsoft.com/office/drawing/2014/main" id="{3EC9F221-83B6-4816-8B8E-74D2D74711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3B458C-B7F3-4388-9605-B4A0397DF2D3}"/>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3161256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6036-DC8E-494D-976D-C435E2C7D5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191EFB-3FEC-43C6-B41D-A4797F2FA4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599F33-B1AC-4182-8B00-A43C92ED0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9F72A-98D4-42E4-9586-EBFC38896111}"/>
              </a:ext>
            </a:extLst>
          </p:cNvPr>
          <p:cNvSpPr>
            <a:spLocks noGrp="1"/>
          </p:cNvSpPr>
          <p:nvPr>
            <p:ph type="dt" sz="half" idx="10"/>
          </p:nvPr>
        </p:nvSpPr>
        <p:spPr/>
        <p:txBody>
          <a:bodyPr/>
          <a:lstStyle/>
          <a:p>
            <a:fld id="{1734B2C2-3D8A-43E6-99E5-BE21D4C46F9B}" type="datetimeFigureOut">
              <a:rPr lang="en-US" smtClean="0"/>
              <a:t>04/19/2020</a:t>
            </a:fld>
            <a:endParaRPr lang="en-US"/>
          </a:p>
        </p:txBody>
      </p:sp>
      <p:sp>
        <p:nvSpPr>
          <p:cNvPr id="6" name="Footer Placeholder 5">
            <a:extLst>
              <a:ext uri="{FF2B5EF4-FFF2-40B4-BE49-F238E27FC236}">
                <a16:creationId xmlns:a16="http://schemas.microsoft.com/office/drawing/2014/main" id="{3ED6B623-9834-42A2-9F19-5E0AAD330F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7E827E-0FD1-4EEF-9137-C91FD56A6EC2}"/>
              </a:ext>
            </a:extLst>
          </p:cNvPr>
          <p:cNvSpPr>
            <a:spLocks noGrp="1"/>
          </p:cNvSpPr>
          <p:nvPr>
            <p:ph type="sldNum" sz="quarter" idx="12"/>
          </p:nvPr>
        </p:nvSpPr>
        <p:spPr/>
        <p:txBody>
          <a:bodyPr/>
          <a:lstStyle/>
          <a:p>
            <a:fld id="{970FC845-97BA-4921-80CF-989D6307A925}" type="slidenum">
              <a:rPr lang="en-US" smtClean="0"/>
              <a:t>‹#›</a:t>
            </a:fld>
            <a:endParaRPr lang="en-US"/>
          </a:p>
        </p:txBody>
      </p:sp>
    </p:spTree>
    <p:extLst>
      <p:ext uri="{BB962C8B-B14F-4D97-AF65-F5344CB8AC3E}">
        <p14:creationId xmlns:p14="http://schemas.microsoft.com/office/powerpoint/2010/main" val="71445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88DC1-B0EE-49D1-B8FD-F4399DC07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88691F-E00C-4E88-9A4A-058AE526ED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AD0C46-060D-4781-922F-1B7831E8A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4B2C2-3D8A-43E6-99E5-BE21D4C46F9B}" type="datetimeFigureOut">
              <a:rPr lang="en-US" smtClean="0"/>
              <a:t>04/19/2020</a:t>
            </a:fld>
            <a:endParaRPr lang="en-US"/>
          </a:p>
        </p:txBody>
      </p:sp>
      <p:sp>
        <p:nvSpPr>
          <p:cNvPr id="5" name="Footer Placeholder 4">
            <a:extLst>
              <a:ext uri="{FF2B5EF4-FFF2-40B4-BE49-F238E27FC236}">
                <a16:creationId xmlns:a16="http://schemas.microsoft.com/office/drawing/2014/main" id="{2B2AA14E-C2E7-4059-8676-9E192C1FD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919F76-01AB-46A1-B574-DB5FA37B56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FC845-97BA-4921-80CF-989D6307A925}" type="slidenum">
              <a:rPr lang="en-US" smtClean="0"/>
              <a:t>‹#›</a:t>
            </a:fld>
            <a:endParaRPr lang="en-US"/>
          </a:p>
        </p:txBody>
      </p:sp>
    </p:spTree>
    <p:extLst>
      <p:ext uri="{BB962C8B-B14F-4D97-AF65-F5344CB8AC3E}">
        <p14:creationId xmlns:p14="http://schemas.microsoft.com/office/powerpoint/2010/main" val="1512397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818171" y="2346119"/>
            <a:ext cx="9000435" cy="2165762"/>
          </a:xfrm>
        </p:spPr>
        <p:txBody>
          <a:bodyPr>
            <a:normAutofit/>
          </a:bodyPr>
          <a:lstStyle/>
          <a:p>
            <a:r>
              <a:rPr lang="en-US" sz="9600" dirty="0">
                <a:solidFill>
                  <a:schemeClr val="bg1"/>
                </a:solidFill>
              </a:rPr>
              <a:t>AFTERMATH</a:t>
            </a:r>
          </a:p>
        </p:txBody>
      </p:sp>
    </p:spTree>
    <p:extLst>
      <p:ext uri="{BB962C8B-B14F-4D97-AF65-F5344CB8AC3E}">
        <p14:creationId xmlns:p14="http://schemas.microsoft.com/office/powerpoint/2010/main" val="351758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312432" y="1982450"/>
            <a:ext cx="10607040" cy="1446550"/>
          </a:xfrm>
          <a:prstGeom prst="rect">
            <a:avLst/>
          </a:prstGeom>
          <a:noFill/>
        </p:spPr>
        <p:txBody>
          <a:bodyPr wrap="square" rtlCol="0">
            <a:spAutoFit/>
          </a:bodyPr>
          <a:lstStyle/>
          <a:p>
            <a:r>
              <a:rPr lang="en-US" sz="8800" dirty="0">
                <a:solidFill>
                  <a:schemeClr val="bg1"/>
                </a:solidFill>
              </a:rPr>
              <a:t>Our </a:t>
            </a:r>
            <a:r>
              <a:rPr lang="en-US" sz="8800" dirty="0">
                <a:solidFill>
                  <a:schemeClr val="bg1">
                    <a:lumMod val="50000"/>
                  </a:schemeClr>
                </a:solidFill>
              </a:rPr>
              <a:t>Father in h</a:t>
            </a:r>
            <a:r>
              <a:rPr lang="en-US" sz="8800" i="1" dirty="0">
                <a:solidFill>
                  <a:schemeClr val="bg1">
                    <a:lumMod val="50000"/>
                  </a:schemeClr>
                </a:solidFill>
              </a:rPr>
              <a:t>eave</a:t>
            </a:r>
            <a:r>
              <a:rPr lang="en-US" sz="8800" dirty="0">
                <a:solidFill>
                  <a:schemeClr val="bg1">
                    <a:lumMod val="50000"/>
                  </a:schemeClr>
                </a:solidFill>
              </a:rPr>
              <a:t>n </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1827153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312432" y="1982450"/>
            <a:ext cx="10607040" cy="2800767"/>
          </a:xfrm>
          <a:prstGeom prst="rect">
            <a:avLst/>
          </a:prstGeom>
          <a:noFill/>
        </p:spPr>
        <p:txBody>
          <a:bodyPr wrap="square" rtlCol="0">
            <a:spAutoFit/>
          </a:bodyPr>
          <a:lstStyle/>
          <a:p>
            <a:r>
              <a:rPr lang="en-US" sz="8800" dirty="0">
                <a:solidFill>
                  <a:schemeClr val="bg1"/>
                </a:solidFill>
              </a:rPr>
              <a:t>Jesus’ desire and the Father is the same</a:t>
            </a:r>
            <a:endParaRPr lang="en-US" sz="88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REVELATION #1</a:t>
            </a:r>
          </a:p>
        </p:txBody>
      </p:sp>
    </p:spTree>
    <p:extLst>
      <p:ext uri="{BB962C8B-B14F-4D97-AF65-F5344CB8AC3E}">
        <p14:creationId xmlns:p14="http://schemas.microsoft.com/office/powerpoint/2010/main" val="849630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68187" y="852898"/>
            <a:ext cx="10607040" cy="4154984"/>
          </a:xfrm>
          <a:prstGeom prst="rect">
            <a:avLst/>
          </a:prstGeom>
          <a:noFill/>
        </p:spPr>
        <p:txBody>
          <a:bodyPr wrap="square" rtlCol="0">
            <a:spAutoFit/>
          </a:bodyPr>
          <a:lstStyle/>
          <a:p>
            <a:r>
              <a:rPr lang="en-US" sz="8800" dirty="0">
                <a:solidFill>
                  <a:schemeClr val="bg1"/>
                </a:solidFill>
              </a:rPr>
              <a:t>Lord, thank you, for your great desire to include everyone!</a:t>
            </a:r>
            <a:endParaRPr lang="en-US" sz="88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THANK YOU #1</a:t>
            </a:r>
          </a:p>
        </p:txBody>
      </p:sp>
    </p:spTree>
    <p:extLst>
      <p:ext uri="{BB962C8B-B14F-4D97-AF65-F5344CB8AC3E}">
        <p14:creationId xmlns:p14="http://schemas.microsoft.com/office/powerpoint/2010/main" val="3600124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527125" y="1121839"/>
            <a:ext cx="11155678" cy="4154984"/>
          </a:xfrm>
          <a:prstGeom prst="rect">
            <a:avLst/>
          </a:prstGeom>
          <a:noFill/>
        </p:spPr>
        <p:txBody>
          <a:bodyPr wrap="square" rtlCol="0">
            <a:spAutoFit/>
          </a:bodyPr>
          <a:lstStyle/>
          <a:p>
            <a:r>
              <a:rPr lang="en-US" sz="8800" dirty="0">
                <a:solidFill>
                  <a:schemeClr val="bg1"/>
                </a:solidFill>
              </a:rPr>
              <a:t>Holy Spirit, help me to be more of a team player and invite others</a:t>
            </a:r>
            <a:endParaRPr lang="en-US" sz="88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REQUEST #1</a:t>
            </a:r>
          </a:p>
        </p:txBody>
      </p:sp>
    </p:spTree>
    <p:extLst>
      <p:ext uri="{BB962C8B-B14F-4D97-AF65-F5344CB8AC3E}">
        <p14:creationId xmlns:p14="http://schemas.microsoft.com/office/powerpoint/2010/main" val="2599670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075763" y="1121839"/>
            <a:ext cx="10607040" cy="4154984"/>
          </a:xfrm>
          <a:prstGeom prst="rect">
            <a:avLst/>
          </a:prstGeom>
          <a:noFill/>
        </p:spPr>
        <p:txBody>
          <a:bodyPr wrap="square" rtlCol="0">
            <a:spAutoFit/>
          </a:bodyPr>
          <a:lstStyle/>
          <a:p>
            <a:r>
              <a:rPr lang="en-US" sz="8800" dirty="0">
                <a:solidFill>
                  <a:schemeClr val="bg1"/>
                </a:solidFill>
              </a:rPr>
              <a:t>They want MAXIMUM involvement is we, us, &amp; OUR</a:t>
            </a:r>
            <a:endParaRPr lang="en-US" sz="88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REVELATION #2</a:t>
            </a:r>
          </a:p>
        </p:txBody>
      </p:sp>
    </p:spTree>
    <p:extLst>
      <p:ext uri="{BB962C8B-B14F-4D97-AF65-F5344CB8AC3E}">
        <p14:creationId xmlns:p14="http://schemas.microsoft.com/office/powerpoint/2010/main" val="4172970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215613" y="271985"/>
            <a:ext cx="10607040" cy="5509200"/>
          </a:xfrm>
          <a:prstGeom prst="rect">
            <a:avLst/>
          </a:prstGeom>
          <a:noFill/>
        </p:spPr>
        <p:txBody>
          <a:bodyPr wrap="square" rtlCol="0">
            <a:spAutoFit/>
          </a:bodyPr>
          <a:lstStyle/>
          <a:p>
            <a:r>
              <a:rPr lang="en-US" sz="8800" dirty="0">
                <a:solidFill>
                  <a:schemeClr val="bg1"/>
                </a:solidFill>
              </a:rPr>
              <a:t>Lord, thank you, for your great desire to have exclusive relationship with me</a:t>
            </a:r>
            <a:endParaRPr lang="en-US" sz="88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THANK YOU #2</a:t>
            </a:r>
          </a:p>
        </p:txBody>
      </p:sp>
    </p:spTree>
    <p:extLst>
      <p:ext uri="{BB962C8B-B14F-4D97-AF65-F5344CB8AC3E}">
        <p14:creationId xmlns:p14="http://schemas.microsoft.com/office/powerpoint/2010/main" val="1187200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53035" y="396446"/>
            <a:ext cx="10962041" cy="5509200"/>
          </a:xfrm>
          <a:prstGeom prst="rect">
            <a:avLst/>
          </a:prstGeom>
          <a:noFill/>
        </p:spPr>
        <p:txBody>
          <a:bodyPr wrap="square" rtlCol="0">
            <a:spAutoFit/>
          </a:bodyPr>
          <a:lstStyle/>
          <a:p>
            <a:r>
              <a:rPr lang="en-US" sz="8800" dirty="0">
                <a:solidFill>
                  <a:schemeClr val="bg1"/>
                </a:solidFill>
              </a:rPr>
              <a:t>Lord, those things that exclude me from you, help me to want to let go.</a:t>
            </a:r>
            <a:endParaRPr lang="en-US" sz="88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REQUEST #2</a:t>
            </a:r>
          </a:p>
        </p:txBody>
      </p:sp>
    </p:spTree>
    <p:extLst>
      <p:ext uri="{BB962C8B-B14F-4D97-AF65-F5344CB8AC3E}">
        <p14:creationId xmlns:p14="http://schemas.microsoft.com/office/powerpoint/2010/main" val="3159559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312432" y="1982450"/>
            <a:ext cx="10607040" cy="1446550"/>
          </a:xfrm>
          <a:prstGeom prst="rect">
            <a:avLst/>
          </a:prstGeom>
          <a:noFill/>
        </p:spPr>
        <p:txBody>
          <a:bodyPr wrap="square" rtlCol="0">
            <a:spAutoFit/>
          </a:bodyPr>
          <a:lstStyle/>
          <a:p>
            <a:r>
              <a:rPr lang="en-US" sz="8800" dirty="0">
                <a:solidFill>
                  <a:schemeClr val="bg1">
                    <a:lumMod val="50000"/>
                  </a:schemeClr>
                </a:solidFill>
              </a:rPr>
              <a:t>Our</a:t>
            </a:r>
            <a:r>
              <a:rPr lang="en-US" sz="8800" dirty="0">
                <a:solidFill>
                  <a:schemeClr val="bg1"/>
                </a:solidFill>
              </a:rPr>
              <a:t> Father </a:t>
            </a:r>
            <a:r>
              <a:rPr lang="en-US" sz="8800" dirty="0">
                <a:solidFill>
                  <a:schemeClr val="bg1">
                    <a:lumMod val="50000"/>
                  </a:schemeClr>
                </a:solidFill>
              </a:rPr>
              <a:t>in h</a:t>
            </a:r>
            <a:r>
              <a:rPr lang="en-US" sz="8800" i="1" dirty="0">
                <a:solidFill>
                  <a:schemeClr val="bg1">
                    <a:lumMod val="50000"/>
                  </a:schemeClr>
                </a:solidFill>
              </a:rPr>
              <a:t>eave</a:t>
            </a:r>
            <a:r>
              <a:rPr lang="en-US" sz="8800" dirty="0">
                <a:solidFill>
                  <a:schemeClr val="bg1">
                    <a:lumMod val="50000"/>
                  </a:schemeClr>
                </a:solidFill>
              </a:rPr>
              <a:t>n </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#2</a:t>
            </a:r>
          </a:p>
        </p:txBody>
      </p:sp>
    </p:spTree>
    <p:extLst>
      <p:ext uri="{BB962C8B-B14F-4D97-AF65-F5344CB8AC3E}">
        <p14:creationId xmlns:p14="http://schemas.microsoft.com/office/powerpoint/2010/main" val="3260816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194098" y="433349"/>
            <a:ext cx="10607040" cy="5016758"/>
          </a:xfrm>
          <a:prstGeom prst="rect">
            <a:avLst/>
          </a:prstGeom>
          <a:noFill/>
        </p:spPr>
        <p:txBody>
          <a:bodyPr wrap="square" rtlCol="0">
            <a:spAutoFit/>
          </a:bodyPr>
          <a:lstStyle/>
          <a:p>
            <a:r>
              <a:rPr lang="en-US" sz="8000" dirty="0">
                <a:solidFill>
                  <a:schemeClr val="bg1"/>
                </a:solidFill>
              </a:rPr>
              <a:t>Jesus came to open up the </a:t>
            </a:r>
            <a:r>
              <a:rPr lang="en-US" sz="8000" dirty="0" err="1">
                <a:solidFill>
                  <a:schemeClr val="bg1"/>
                </a:solidFill>
              </a:rPr>
              <a:t>possibilitiy</a:t>
            </a:r>
            <a:r>
              <a:rPr lang="en-US" sz="8000" dirty="0">
                <a:solidFill>
                  <a:schemeClr val="bg1"/>
                </a:solidFill>
              </a:rPr>
              <a:t> of relationship with God is as FATHER</a:t>
            </a:r>
            <a:endParaRPr lang="en-US" sz="80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REVELATION #1</a:t>
            </a:r>
          </a:p>
        </p:txBody>
      </p:sp>
    </p:spTree>
    <p:extLst>
      <p:ext uri="{BB962C8B-B14F-4D97-AF65-F5344CB8AC3E}">
        <p14:creationId xmlns:p14="http://schemas.microsoft.com/office/powerpoint/2010/main" val="2133254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215613" y="271985"/>
            <a:ext cx="10607040" cy="5016758"/>
          </a:xfrm>
          <a:prstGeom prst="rect">
            <a:avLst/>
          </a:prstGeom>
          <a:noFill/>
        </p:spPr>
        <p:txBody>
          <a:bodyPr wrap="square" rtlCol="0">
            <a:spAutoFit/>
          </a:bodyPr>
          <a:lstStyle/>
          <a:p>
            <a:r>
              <a:rPr lang="en-US" sz="8000" dirty="0">
                <a:solidFill>
                  <a:schemeClr val="bg1"/>
                </a:solidFill>
              </a:rPr>
              <a:t>Father, thank you, that you desire to be my father and for me to be your son/daughter</a:t>
            </a:r>
            <a:endParaRPr lang="en-US" sz="80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THANK YOU #1</a:t>
            </a:r>
          </a:p>
        </p:txBody>
      </p:sp>
    </p:spTree>
    <p:extLst>
      <p:ext uri="{BB962C8B-B14F-4D97-AF65-F5344CB8AC3E}">
        <p14:creationId xmlns:p14="http://schemas.microsoft.com/office/powerpoint/2010/main" val="251118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054249" y="648344"/>
            <a:ext cx="10187492" cy="5106998"/>
          </a:xfrm>
        </p:spPr>
        <p:txBody>
          <a:bodyPr>
            <a:normAutofit fontScale="90000"/>
          </a:bodyPr>
          <a:lstStyle/>
          <a:p>
            <a:r>
              <a:rPr lang="en-US" dirty="0">
                <a:solidFill>
                  <a:schemeClr val="bg1"/>
                </a:solidFill>
              </a:rPr>
              <a:t>After-effect, backwash, child, conclusion, consequence, corollary, development, effect, fate, fruit, issue, outcome, outgrowth, precipitate, product, result, resultant, sequel, sequence, upshot</a:t>
            </a:r>
            <a:endParaRPr lang="en-US" sz="16100" dirty="0">
              <a:solidFill>
                <a:schemeClr val="bg1"/>
              </a:solidFill>
            </a:endParaRPr>
          </a:p>
        </p:txBody>
      </p:sp>
    </p:spTree>
    <p:extLst>
      <p:ext uri="{BB962C8B-B14F-4D97-AF65-F5344CB8AC3E}">
        <p14:creationId xmlns:p14="http://schemas.microsoft.com/office/powerpoint/2010/main" val="3708263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53035" y="396446"/>
            <a:ext cx="10962041" cy="5016758"/>
          </a:xfrm>
          <a:prstGeom prst="rect">
            <a:avLst/>
          </a:prstGeom>
          <a:noFill/>
        </p:spPr>
        <p:txBody>
          <a:bodyPr wrap="square" rtlCol="0">
            <a:spAutoFit/>
          </a:bodyPr>
          <a:lstStyle/>
          <a:p>
            <a:r>
              <a:rPr lang="en-US" sz="8000" dirty="0">
                <a:solidFill>
                  <a:schemeClr val="bg1"/>
                </a:solidFill>
              </a:rPr>
              <a:t>Lord, I struggle with the idea of being good enough to be in such a high relationship, HELP!</a:t>
            </a:r>
            <a:endParaRPr lang="en-US" sz="80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REQUEST #1</a:t>
            </a:r>
          </a:p>
        </p:txBody>
      </p:sp>
    </p:spTree>
    <p:extLst>
      <p:ext uri="{BB962C8B-B14F-4D97-AF65-F5344CB8AC3E}">
        <p14:creationId xmlns:p14="http://schemas.microsoft.com/office/powerpoint/2010/main" val="3673697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194098" y="433349"/>
            <a:ext cx="10607040" cy="5016758"/>
          </a:xfrm>
          <a:prstGeom prst="rect">
            <a:avLst/>
          </a:prstGeom>
          <a:noFill/>
        </p:spPr>
        <p:txBody>
          <a:bodyPr wrap="square" rtlCol="0">
            <a:spAutoFit/>
          </a:bodyPr>
          <a:lstStyle/>
          <a:p>
            <a:r>
              <a:rPr lang="en-US" sz="8000" dirty="0">
                <a:solidFill>
                  <a:schemeClr val="bg1"/>
                </a:solidFill>
              </a:rPr>
              <a:t>FATHER speaks of strength, defense, provision, and expected development</a:t>
            </a:r>
            <a:endParaRPr lang="en-US" sz="80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REVELATION #2</a:t>
            </a:r>
          </a:p>
        </p:txBody>
      </p:sp>
    </p:spTree>
    <p:extLst>
      <p:ext uri="{BB962C8B-B14F-4D97-AF65-F5344CB8AC3E}">
        <p14:creationId xmlns:p14="http://schemas.microsoft.com/office/powerpoint/2010/main" val="381630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215613" y="271985"/>
            <a:ext cx="10607040" cy="4524315"/>
          </a:xfrm>
          <a:prstGeom prst="rect">
            <a:avLst/>
          </a:prstGeom>
          <a:noFill/>
        </p:spPr>
        <p:txBody>
          <a:bodyPr wrap="square" rtlCol="0">
            <a:spAutoFit/>
          </a:bodyPr>
          <a:lstStyle/>
          <a:p>
            <a:r>
              <a:rPr lang="en-US" sz="7200" dirty="0">
                <a:solidFill>
                  <a:schemeClr val="bg1"/>
                </a:solidFill>
              </a:rPr>
              <a:t>Father, thank you, that you provide resources for what you expect from me and in me.</a:t>
            </a:r>
            <a:endParaRPr lang="en-US" sz="72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THANK YOU #2</a:t>
            </a:r>
          </a:p>
        </p:txBody>
      </p:sp>
    </p:spTree>
    <p:extLst>
      <p:ext uri="{BB962C8B-B14F-4D97-AF65-F5344CB8AC3E}">
        <p14:creationId xmlns:p14="http://schemas.microsoft.com/office/powerpoint/2010/main" val="3251562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3793" y="271985"/>
            <a:ext cx="11058860" cy="4524315"/>
          </a:xfrm>
          <a:prstGeom prst="rect">
            <a:avLst/>
          </a:prstGeom>
          <a:noFill/>
        </p:spPr>
        <p:txBody>
          <a:bodyPr wrap="square" rtlCol="0">
            <a:spAutoFit/>
          </a:bodyPr>
          <a:lstStyle/>
          <a:p>
            <a:r>
              <a:rPr lang="en-US" sz="7200" dirty="0">
                <a:solidFill>
                  <a:schemeClr val="bg1"/>
                </a:solidFill>
              </a:rPr>
              <a:t>Father, help me overcome my tendency to rebel or seek my own way rather than to submit to your wise way!</a:t>
            </a:r>
            <a:endParaRPr lang="en-US" sz="7200" dirty="0">
              <a:solidFill>
                <a:schemeClr val="bg1">
                  <a:lumMod val="50000"/>
                </a:schemeClr>
              </a:solidFill>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REQUEST#2</a:t>
            </a:r>
          </a:p>
        </p:txBody>
      </p:sp>
    </p:spTree>
    <p:extLst>
      <p:ext uri="{BB962C8B-B14F-4D97-AF65-F5344CB8AC3E}">
        <p14:creationId xmlns:p14="http://schemas.microsoft.com/office/powerpoint/2010/main" val="169398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312432" y="1982450"/>
            <a:ext cx="10607040" cy="1446550"/>
          </a:xfrm>
          <a:prstGeom prst="rect">
            <a:avLst/>
          </a:prstGeom>
          <a:noFill/>
        </p:spPr>
        <p:txBody>
          <a:bodyPr wrap="square" rtlCol="0">
            <a:spAutoFit/>
          </a:bodyPr>
          <a:lstStyle/>
          <a:p>
            <a:r>
              <a:rPr lang="en-US" sz="8800" dirty="0">
                <a:solidFill>
                  <a:schemeClr val="bg1">
                    <a:lumMod val="50000"/>
                  </a:schemeClr>
                </a:solidFill>
              </a:rPr>
              <a:t>Our Father </a:t>
            </a:r>
            <a:r>
              <a:rPr lang="en-US" sz="8800" dirty="0">
                <a:solidFill>
                  <a:schemeClr val="bg1"/>
                </a:solidFill>
              </a:rPr>
              <a:t>in h</a:t>
            </a:r>
            <a:r>
              <a:rPr lang="en-US" sz="8800" i="1" dirty="0">
                <a:solidFill>
                  <a:schemeClr val="bg1"/>
                </a:solidFill>
              </a:rPr>
              <a:t>eave</a:t>
            </a:r>
            <a:r>
              <a:rPr lang="en-US" sz="8800" dirty="0">
                <a:solidFill>
                  <a:schemeClr val="bg1"/>
                </a:solidFill>
              </a:rPr>
              <a:t>n </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154817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194098" y="433349"/>
            <a:ext cx="10607040" cy="50167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alibri" panose="020F0502020204030204"/>
                <a:ea typeface="+mn-ea"/>
                <a:cs typeface="+mn-cs"/>
              </a:rPr>
              <a:t>HEAVEN is the unseen and unperceived realm that is only seen through FAITH.</a:t>
            </a:r>
            <a:endParaRPr kumimoji="0" lang="en-US" sz="80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REVELATION #1</a:t>
            </a:r>
          </a:p>
        </p:txBody>
      </p:sp>
    </p:spTree>
    <p:extLst>
      <p:ext uri="{BB962C8B-B14F-4D97-AF65-F5344CB8AC3E}">
        <p14:creationId xmlns:p14="http://schemas.microsoft.com/office/powerpoint/2010/main" val="770636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215613" y="271985"/>
            <a:ext cx="1060704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Father, thank you, for providing to me a measure of faith – the ability to believe and trust.</a:t>
            </a:r>
            <a:endParaRPr kumimoji="0" lang="en-US" sz="72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THANK YOU #1</a:t>
            </a:r>
          </a:p>
        </p:txBody>
      </p:sp>
    </p:spTree>
    <p:extLst>
      <p:ext uri="{BB962C8B-B14F-4D97-AF65-F5344CB8AC3E}">
        <p14:creationId xmlns:p14="http://schemas.microsoft.com/office/powerpoint/2010/main" val="114886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763793" y="271985"/>
            <a:ext cx="11058860" cy="41549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Calibri" panose="020F0502020204030204"/>
                <a:ea typeface="+mn-ea"/>
                <a:cs typeface="+mn-cs"/>
              </a:rPr>
              <a:t>Father, help me retract my faith from where it is misplaced and heal up from disappointments and properly invest my faith.</a:t>
            </a:r>
            <a:endParaRPr kumimoji="0" lang="en-US" sz="6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REQUEST#1</a:t>
            </a:r>
          </a:p>
        </p:txBody>
      </p:sp>
    </p:spTree>
    <p:extLst>
      <p:ext uri="{BB962C8B-B14F-4D97-AF65-F5344CB8AC3E}">
        <p14:creationId xmlns:p14="http://schemas.microsoft.com/office/powerpoint/2010/main" val="1522400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194098" y="433349"/>
            <a:ext cx="10607040" cy="50167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alibri" panose="020F0502020204030204"/>
                <a:ea typeface="+mn-ea"/>
                <a:cs typeface="+mn-cs"/>
              </a:rPr>
              <a:t>HEAVEN is the place and the culture that works as it should – this is our aim.</a:t>
            </a:r>
            <a:endParaRPr kumimoji="0" lang="en-US" sz="80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REVELATION #2</a:t>
            </a:r>
          </a:p>
        </p:txBody>
      </p:sp>
    </p:spTree>
    <p:extLst>
      <p:ext uri="{BB962C8B-B14F-4D97-AF65-F5344CB8AC3E}">
        <p14:creationId xmlns:p14="http://schemas.microsoft.com/office/powerpoint/2010/main" val="3348806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215613" y="271985"/>
            <a:ext cx="1060704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Father, thank you, for setting a high goal for us that can stir our spirits and lift us up!</a:t>
            </a:r>
            <a:endParaRPr kumimoji="0" lang="en-US" sz="72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THANK YOU #2</a:t>
            </a:r>
          </a:p>
        </p:txBody>
      </p:sp>
    </p:spTree>
    <p:extLst>
      <p:ext uri="{BB962C8B-B14F-4D97-AF65-F5344CB8AC3E}">
        <p14:creationId xmlns:p14="http://schemas.microsoft.com/office/powerpoint/2010/main" val="2413549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766888" y="1800226"/>
            <a:ext cx="9144000" cy="3481388"/>
          </a:xfrm>
        </p:spPr>
        <p:txBody>
          <a:bodyPr>
            <a:normAutofit fontScale="90000"/>
          </a:bodyPr>
          <a:lstStyle/>
          <a:p>
            <a:r>
              <a:rPr lang="en-US" dirty="0">
                <a:solidFill>
                  <a:schemeClr val="bg1"/>
                </a:solidFill>
              </a:rPr>
              <a:t>After a shaking or major event of a negative nature the developing situation and the activity of people is in the AFTERMATH</a:t>
            </a:r>
            <a:endParaRPr lang="en-US" sz="13800" dirty="0">
              <a:solidFill>
                <a:schemeClr val="bg1"/>
              </a:solidFill>
            </a:endParaRPr>
          </a:p>
        </p:txBody>
      </p:sp>
    </p:spTree>
    <p:extLst>
      <p:ext uri="{BB962C8B-B14F-4D97-AF65-F5344CB8AC3E}">
        <p14:creationId xmlns:p14="http://schemas.microsoft.com/office/powerpoint/2010/main" val="29167211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215613" y="271985"/>
            <a:ext cx="1060704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a:ln>
                  <a:noFill/>
                </a:ln>
                <a:solidFill>
                  <a:prstClr val="white"/>
                </a:solidFill>
                <a:effectLst/>
                <a:uLnTx/>
                <a:uFillTx/>
                <a:latin typeface="Calibri" panose="020F0502020204030204"/>
                <a:ea typeface="+mn-ea"/>
                <a:cs typeface="+mn-cs"/>
              </a:rPr>
              <a:t>Father, help me to desire, speak, and do according to the culture of heaven and hit the mark of heaven!</a:t>
            </a:r>
            <a:endParaRPr kumimoji="0" lang="en-US" sz="72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REQUEST #2</a:t>
            </a:r>
          </a:p>
        </p:txBody>
      </p:sp>
    </p:spTree>
    <p:extLst>
      <p:ext uri="{BB962C8B-B14F-4D97-AF65-F5344CB8AC3E}">
        <p14:creationId xmlns:p14="http://schemas.microsoft.com/office/powerpoint/2010/main" val="327870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524000" y="796066"/>
            <a:ext cx="9144000" cy="4033727"/>
          </a:xfrm>
        </p:spPr>
        <p:txBody>
          <a:bodyPr>
            <a:normAutofit/>
          </a:bodyPr>
          <a:lstStyle/>
          <a:p>
            <a:r>
              <a:rPr lang="en-US" dirty="0">
                <a:solidFill>
                  <a:schemeClr val="bg1"/>
                </a:solidFill>
              </a:rPr>
              <a:t>VISION CHURCH is going to focus like a laser beam upon the Kingdom of God</a:t>
            </a:r>
            <a:endParaRPr lang="en-US" sz="13800" dirty="0">
              <a:solidFill>
                <a:schemeClr val="bg1"/>
              </a:solidFill>
            </a:endParaRPr>
          </a:p>
        </p:txBody>
      </p:sp>
    </p:spTree>
    <p:extLst>
      <p:ext uri="{BB962C8B-B14F-4D97-AF65-F5344CB8AC3E}">
        <p14:creationId xmlns:p14="http://schemas.microsoft.com/office/powerpoint/2010/main" val="4022633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524000" y="1290918"/>
            <a:ext cx="9144000" cy="4033727"/>
          </a:xfrm>
        </p:spPr>
        <p:txBody>
          <a:bodyPr>
            <a:normAutofit fontScale="90000"/>
          </a:bodyPr>
          <a:lstStyle/>
          <a:p>
            <a:r>
              <a:rPr lang="en-US" dirty="0">
                <a:solidFill>
                  <a:schemeClr val="bg1"/>
                </a:solidFill>
              </a:rPr>
              <a:t>Weekly sermon on Jesus teaching on the Kingdom</a:t>
            </a:r>
            <a:br>
              <a:rPr lang="en-US" dirty="0">
                <a:solidFill>
                  <a:schemeClr val="bg1"/>
                </a:solidFill>
              </a:rPr>
            </a:br>
            <a:br>
              <a:rPr lang="en-US" dirty="0">
                <a:solidFill>
                  <a:schemeClr val="bg1"/>
                </a:solidFill>
              </a:rPr>
            </a:br>
            <a:r>
              <a:rPr lang="en-US" dirty="0">
                <a:solidFill>
                  <a:schemeClr val="bg1"/>
                </a:solidFill>
              </a:rPr>
              <a:t>Daily devotional on that teaching of Jesus</a:t>
            </a:r>
            <a:endParaRPr lang="en-US" sz="13800" dirty="0">
              <a:solidFill>
                <a:schemeClr val="bg1"/>
              </a:solidFill>
            </a:endParaRPr>
          </a:p>
        </p:txBody>
      </p:sp>
    </p:spTree>
    <p:extLst>
      <p:ext uri="{BB962C8B-B14F-4D97-AF65-F5344CB8AC3E}">
        <p14:creationId xmlns:p14="http://schemas.microsoft.com/office/powerpoint/2010/main" val="187580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3AF0-CAF6-4AAC-869B-C75827BF7437}"/>
              </a:ext>
            </a:extLst>
          </p:cNvPr>
          <p:cNvSpPr>
            <a:spLocks noGrp="1"/>
          </p:cNvSpPr>
          <p:nvPr>
            <p:ph type="ctrTitle"/>
          </p:nvPr>
        </p:nvSpPr>
        <p:spPr>
          <a:xfrm>
            <a:off x="1674606" y="2346119"/>
            <a:ext cx="9144000" cy="2165762"/>
          </a:xfrm>
        </p:spPr>
        <p:txBody>
          <a:bodyPr>
            <a:normAutofit fontScale="90000"/>
          </a:bodyPr>
          <a:lstStyle/>
          <a:p>
            <a:r>
              <a:rPr lang="en-US" sz="9600" dirty="0">
                <a:solidFill>
                  <a:schemeClr val="bg1"/>
                </a:solidFill>
              </a:rPr>
              <a:t>AFTERMATH</a:t>
            </a:r>
            <a:br>
              <a:rPr lang="en-US" sz="13800" dirty="0">
                <a:solidFill>
                  <a:schemeClr val="bg1"/>
                </a:solidFill>
              </a:rPr>
            </a:br>
            <a:r>
              <a:rPr lang="en-US" dirty="0">
                <a:solidFill>
                  <a:schemeClr val="bg1"/>
                </a:solidFill>
              </a:rPr>
              <a:t>Prayer is a great place to start.</a:t>
            </a:r>
            <a:endParaRPr lang="en-US" sz="13800" dirty="0">
              <a:solidFill>
                <a:schemeClr val="bg1"/>
              </a:solidFill>
            </a:endParaRPr>
          </a:p>
        </p:txBody>
      </p:sp>
    </p:spTree>
    <p:extLst>
      <p:ext uri="{BB962C8B-B14F-4D97-AF65-F5344CB8AC3E}">
        <p14:creationId xmlns:p14="http://schemas.microsoft.com/office/powerpoint/2010/main" val="95806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632311"/>
          </a:xfrm>
          <a:prstGeom prst="rect">
            <a:avLst/>
          </a:prstGeom>
          <a:noFill/>
        </p:spPr>
        <p:txBody>
          <a:bodyPr wrap="square" rtlCol="0">
            <a:spAutoFit/>
          </a:bodyPr>
          <a:lstStyle/>
          <a:p>
            <a:r>
              <a:rPr lang="en-US" sz="6000" dirty="0">
                <a:solidFill>
                  <a:schemeClr val="bg1"/>
                </a:solidFill>
              </a:rPr>
              <a:t>“This, then, is how you should pray: “ ‘Our Father in heaven, hallowed be your name, your kingdom come, your will be done, on earth as it is in heaven. </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73205"/>
            <a:ext cx="5100638" cy="769441"/>
          </a:xfrm>
          <a:prstGeom prst="rect">
            <a:avLst/>
          </a:prstGeom>
          <a:noFill/>
        </p:spPr>
        <p:txBody>
          <a:bodyPr wrap="square" rtlCol="0">
            <a:spAutoFit/>
          </a:bodyPr>
          <a:lstStyle/>
          <a:p>
            <a:r>
              <a:rPr lang="en-US" sz="4400" dirty="0">
                <a:solidFill>
                  <a:schemeClr val="bg1"/>
                </a:solidFill>
              </a:rPr>
              <a:t>Matthew 6:9-15</a:t>
            </a:r>
          </a:p>
        </p:txBody>
      </p:sp>
    </p:spTree>
    <p:extLst>
      <p:ext uri="{BB962C8B-B14F-4D97-AF65-F5344CB8AC3E}">
        <p14:creationId xmlns:p14="http://schemas.microsoft.com/office/powerpoint/2010/main" val="2691578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985837" y="471487"/>
            <a:ext cx="10201276" cy="5632311"/>
          </a:xfrm>
          <a:prstGeom prst="rect">
            <a:avLst/>
          </a:prstGeom>
          <a:noFill/>
        </p:spPr>
        <p:txBody>
          <a:bodyPr wrap="square" rtlCol="0">
            <a:spAutoFit/>
          </a:bodyPr>
          <a:lstStyle/>
          <a:p>
            <a:r>
              <a:rPr lang="en-US" sz="6000" dirty="0">
                <a:solidFill>
                  <a:schemeClr val="bg1"/>
                </a:solidFill>
              </a:rPr>
              <a:t>Give us today our daily bread. And forgive us our debts, as we also have forgiven our debtors. And lead us not into temptation, but deliver us from the evil one.’</a:t>
            </a:r>
          </a:p>
        </p:txBody>
      </p:sp>
      <p:sp>
        <p:nvSpPr>
          <p:cNvPr id="3" name="TextBox 2">
            <a:extLst>
              <a:ext uri="{FF2B5EF4-FFF2-40B4-BE49-F238E27FC236}">
                <a16:creationId xmlns:a16="http://schemas.microsoft.com/office/drawing/2014/main" id="{44471201-E9FA-4AF1-BC25-1B3262C9D256}"/>
              </a:ext>
            </a:extLst>
          </p:cNvPr>
          <p:cNvSpPr txBox="1"/>
          <p:nvPr/>
        </p:nvSpPr>
        <p:spPr>
          <a:xfrm>
            <a:off x="7091362" y="5873205"/>
            <a:ext cx="5100638" cy="769441"/>
          </a:xfrm>
          <a:prstGeom prst="rect">
            <a:avLst/>
          </a:prstGeom>
          <a:noFill/>
        </p:spPr>
        <p:txBody>
          <a:bodyPr wrap="square" rtlCol="0">
            <a:spAutoFit/>
          </a:bodyPr>
          <a:lstStyle/>
          <a:p>
            <a:r>
              <a:rPr lang="en-US" sz="4400" dirty="0">
                <a:solidFill>
                  <a:schemeClr val="bg1"/>
                </a:solidFill>
              </a:rPr>
              <a:t>Matthew 6:9-15</a:t>
            </a:r>
          </a:p>
        </p:txBody>
      </p:sp>
    </p:spTree>
    <p:extLst>
      <p:ext uri="{BB962C8B-B14F-4D97-AF65-F5344CB8AC3E}">
        <p14:creationId xmlns:p14="http://schemas.microsoft.com/office/powerpoint/2010/main" val="499893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9D12C2-EB8F-4EC5-B4F2-909428E879B2}"/>
              </a:ext>
            </a:extLst>
          </p:cNvPr>
          <p:cNvSpPr txBox="1"/>
          <p:nvPr/>
        </p:nvSpPr>
        <p:spPr>
          <a:xfrm>
            <a:off x="1312432" y="1982450"/>
            <a:ext cx="10607040" cy="1446550"/>
          </a:xfrm>
          <a:prstGeom prst="rect">
            <a:avLst/>
          </a:prstGeom>
          <a:noFill/>
        </p:spPr>
        <p:txBody>
          <a:bodyPr wrap="square" rtlCol="0">
            <a:spAutoFit/>
          </a:bodyPr>
          <a:lstStyle/>
          <a:p>
            <a:r>
              <a:rPr lang="en-US" sz="8800" dirty="0">
                <a:solidFill>
                  <a:schemeClr val="bg1"/>
                </a:solidFill>
              </a:rPr>
              <a:t>Our Father in h</a:t>
            </a:r>
            <a:r>
              <a:rPr lang="en-US" sz="8800" i="1" dirty="0">
                <a:solidFill>
                  <a:schemeClr val="bg1"/>
                </a:solidFill>
              </a:rPr>
              <a:t>eave</a:t>
            </a:r>
            <a:r>
              <a:rPr lang="en-US" sz="8800" dirty="0">
                <a:solidFill>
                  <a:schemeClr val="bg1"/>
                </a:solidFill>
              </a:rPr>
              <a:t>n </a:t>
            </a:r>
          </a:p>
        </p:txBody>
      </p:sp>
      <p:sp>
        <p:nvSpPr>
          <p:cNvPr id="3" name="TextBox 2">
            <a:extLst>
              <a:ext uri="{FF2B5EF4-FFF2-40B4-BE49-F238E27FC236}">
                <a16:creationId xmlns:a16="http://schemas.microsoft.com/office/drawing/2014/main" id="{44471201-E9FA-4AF1-BC25-1B3262C9D256}"/>
              </a:ext>
            </a:extLst>
          </p:cNvPr>
          <p:cNvSpPr txBox="1"/>
          <p:nvPr/>
        </p:nvSpPr>
        <p:spPr>
          <a:xfrm>
            <a:off x="227983" y="5905646"/>
            <a:ext cx="5100638" cy="769441"/>
          </a:xfrm>
          <a:prstGeom prst="rect">
            <a:avLst/>
          </a:prstGeom>
          <a:noFill/>
        </p:spPr>
        <p:txBody>
          <a:bodyPr wrap="square" rtlCol="0">
            <a:spAutoFit/>
          </a:bodyPr>
          <a:lstStyle/>
          <a:p>
            <a:r>
              <a:rPr lang="en-US" sz="4400" dirty="0">
                <a:solidFill>
                  <a:schemeClr val="bg1"/>
                </a:solidFill>
              </a:rPr>
              <a:t>POINT #1</a:t>
            </a:r>
          </a:p>
        </p:txBody>
      </p:sp>
    </p:spTree>
    <p:extLst>
      <p:ext uri="{BB962C8B-B14F-4D97-AF65-F5344CB8AC3E}">
        <p14:creationId xmlns:p14="http://schemas.microsoft.com/office/powerpoint/2010/main" val="2184136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9" ma:contentTypeDescription="Create a new document." ma:contentTypeScope="" ma:versionID="fcd4d223fc7977871c83f1d5c6e2a2d9">
  <xsd:schema xmlns:xsd="http://www.w3.org/2001/XMLSchema" xmlns:xs="http://www.w3.org/2001/XMLSchema" xmlns:p="http://schemas.microsoft.com/office/2006/metadata/properties" xmlns:ns3="f1de84c5-8ec0-4a44-bb5d-ae2076cefafc" targetNamespace="http://schemas.microsoft.com/office/2006/metadata/properties" ma:root="true" ma:fieldsID="222fe502d271eaca68ddb494e4fd7b3d"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5DD4D6-9194-42D0-BF58-4FD325A65B8E}">
  <ds:schemaRefs>
    <ds:schemaRef ds:uri="http://schemas.microsoft.com/sharepoint/v3/contenttype/forms"/>
  </ds:schemaRefs>
</ds:datastoreItem>
</file>

<file path=customXml/itemProps2.xml><?xml version="1.0" encoding="utf-8"?>
<ds:datastoreItem xmlns:ds="http://schemas.openxmlformats.org/officeDocument/2006/customXml" ds:itemID="{E47CF068-635D-43F5-BF04-EC759DDD0E4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D5E3417-C2E8-43F7-94E1-5FAE6AE889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de84c5-8ec0-4a44-bb5d-ae2076cef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172</TotalTime>
  <Words>585</Words>
  <Application>Microsoft Office PowerPoint</Application>
  <PresentationFormat>Widescreen</PresentationFormat>
  <Paragraphs>54</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AFTERMATH</vt:lpstr>
      <vt:lpstr>After-effect, backwash, child, conclusion, consequence, corollary, development, effect, fate, fruit, issue, outcome, outgrowth, precipitate, product, result, resultant, sequel, sequence, upshot</vt:lpstr>
      <vt:lpstr>After a shaking or major event of a negative nature the developing situation and the activity of people is in the AFTERMATH</vt:lpstr>
      <vt:lpstr>VISION CHURCH is going to focus like a laser beam upon the Kingdom of God</vt:lpstr>
      <vt:lpstr>Weekly sermon on Jesus teaching on the Kingdom  Daily devotional on that teaching of Jesus</vt:lpstr>
      <vt:lpstr>AFTERMATH Prayer is a great place to start.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SHELTER INg PLACE</dc:title>
  <dc:creator>Douglas Martin</dc:creator>
  <cp:lastModifiedBy>Douglas Martin</cp:lastModifiedBy>
  <cp:revision>16</cp:revision>
  <dcterms:created xsi:type="dcterms:W3CDTF">2020-03-28T15:27:57Z</dcterms:created>
  <dcterms:modified xsi:type="dcterms:W3CDTF">2020-04-19T20:46:38Z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