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1" r:id="rId6"/>
    <p:sldId id="282" r:id="rId7"/>
    <p:sldId id="257" r:id="rId8"/>
    <p:sldId id="258" r:id="rId9"/>
    <p:sldId id="259" r:id="rId10"/>
    <p:sldId id="260" r:id="rId11"/>
    <p:sldId id="261" r:id="rId12"/>
    <p:sldId id="262" r:id="rId13"/>
    <p:sldId id="263" r:id="rId14"/>
    <p:sldId id="264" r:id="rId15"/>
    <p:sldId id="265" r:id="rId16"/>
    <p:sldId id="284" r:id="rId17"/>
    <p:sldId id="285" r:id="rId18"/>
    <p:sldId id="286" r:id="rId19"/>
    <p:sldId id="287" r:id="rId20"/>
    <p:sldId id="283" r:id="rId21"/>
    <p:sldId id="273" r:id="rId22"/>
    <p:sldId id="288" r:id="rId23"/>
    <p:sldId id="289" r:id="rId24"/>
    <p:sldId id="290" r:id="rId25"/>
    <p:sldId id="274" r:id="rId26"/>
    <p:sldId id="266" r:id="rId27"/>
    <p:sldId id="275" r:id="rId28"/>
    <p:sldId id="267" r:id="rId29"/>
    <p:sldId id="268" r:id="rId30"/>
    <p:sldId id="291" r:id="rId31"/>
    <p:sldId id="276" r:id="rId32"/>
    <p:sldId id="269" r:id="rId33"/>
    <p:sldId id="292" r:id="rId34"/>
    <p:sldId id="293" r:id="rId35"/>
    <p:sldId id="277" r:id="rId36"/>
    <p:sldId id="278" r:id="rId37"/>
    <p:sldId id="270" r:id="rId38"/>
    <p:sldId id="279" r:id="rId39"/>
    <p:sldId id="271" r:id="rId40"/>
    <p:sldId id="280" r:id="rId41"/>
    <p:sldId id="272" r:id="rId42"/>
    <p:sldId id="29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4" d="100"/>
          <a:sy n="54" d="100"/>
        </p:scale>
        <p:origin x="96"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9DA8-2525-49BD-88F2-577C640DD1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9CDD0F-EA01-41DB-873C-FAC67B763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FE54BB-254C-4AD7-A4F3-36B959DF379B}"/>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0C51100D-70FE-436C-A388-C9B47F7CC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800B41-37F1-4A87-94CE-CBD4807E1238}"/>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0693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D908-9F2C-4C9A-91CD-FEA7235593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D3BD3-B85F-44B8-8C43-A260CD7909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CDDB3-F3D6-4AFA-BCCE-A4F04937FDD1}"/>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B7C30943-6317-4880-81EE-624CF29D3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BBE36-7BB8-4345-8D64-4BCA7B251E5D}"/>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735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6C1506-6273-4BE5-8E20-3892EFCBDC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CBDC47-86E2-4338-B736-67BD3348F1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F2263-988B-43F3-9EFB-A6E96126BCA0}"/>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9D3AE39C-9682-4F1A-B3CC-3A12BFAA2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CC07A-0B50-46E2-B6B1-D131153CA3A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15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EF602-099D-438C-942A-034298D52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D07FE3-4AE5-4C36-B6C0-AD9ABA73B2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EF066-EB01-4334-9C79-B8A08D22BA88}"/>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1EB16696-9924-4D1C-B299-85A3C25DD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4CD1DD-FACE-4EDB-AA26-A7BD40B8D04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31977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E0A48-0210-4980-9C20-09F8A8631A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E7AD46-77F1-455B-88D8-153B79A21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9D419C-3961-4572-A712-F21AB955E3F3}"/>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607736A3-4EFD-452A-8607-309008FDC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DA2BA4-8316-40F8-BE92-D7A21ABDD726}"/>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3112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693B-5D42-46FD-AEA4-4258552DA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16C78-DC06-419C-AC94-3FEE37AEA2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B1C0C1-C2E8-47F3-A1DB-FA0202229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79A34A-46C9-4E9F-8A05-36226171A1A8}"/>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6" name="Footer Placeholder 5">
            <a:extLst>
              <a:ext uri="{FF2B5EF4-FFF2-40B4-BE49-F238E27FC236}">
                <a16:creationId xmlns:a16="http://schemas.microsoft.com/office/drawing/2014/main" id="{BEEE9C22-E543-48AA-B437-D6CDDFD356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6448F1-6CF9-4994-B1F4-19534B4EE49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3387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3EE48-D551-4CC9-95F5-03557DCD28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F33C6-BC7E-45D6-9516-EE705968C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EA10C-20F2-44B4-9E5B-0467CF89D0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2D5671-EB3F-4A06-AF60-C6115C5876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661A0D-813A-4C44-9697-0A34F3C9A2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B73B62-3BCF-4422-BAAD-6101F119F320}"/>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8" name="Footer Placeholder 7">
            <a:extLst>
              <a:ext uri="{FF2B5EF4-FFF2-40B4-BE49-F238E27FC236}">
                <a16:creationId xmlns:a16="http://schemas.microsoft.com/office/drawing/2014/main" id="{0EE69D15-D442-4541-BF89-CB95E26B46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BF3BD2-15CC-47DF-A340-1750768E97FC}"/>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25818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CC76-0B20-4EF4-959B-F6269B1D10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CBA7B3-6EAF-4FFA-B1FD-EC7802B76EDA}"/>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4" name="Footer Placeholder 3">
            <a:extLst>
              <a:ext uri="{FF2B5EF4-FFF2-40B4-BE49-F238E27FC236}">
                <a16:creationId xmlns:a16="http://schemas.microsoft.com/office/drawing/2014/main" id="{8A12BC51-C338-48CE-9B73-020244CA1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C56BF8-66A4-4911-BE2A-4D27E29C9891}"/>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163550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78EEF7-E355-437C-8309-B7E72B03791E}"/>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3" name="Footer Placeholder 2">
            <a:extLst>
              <a:ext uri="{FF2B5EF4-FFF2-40B4-BE49-F238E27FC236}">
                <a16:creationId xmlns:a16="http://schemas.microsoft.com/office/drawing/2014/main" id="{F3CB59A9-B479-4185-8EA6-3F262BE05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2784B-771F-442E-BFB1-61B0C237566E}"/>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70779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9AEF-2715-455F-A329-5BC36775CB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8896A5-CB9B-4C07-BC25-FE9CD2BAF8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C8E27-C792-4B70-87AB-14BCA00FEF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AF36D-B7E8-4728-B380-D6D3186E81C2}"/>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6" name="Footer Placeholder 5">
            <a:extLst>
              <a:ext uri="{FF2B5EF4-FFF2-40B4-BE49-F238E27FC236}">
                <a16:creationId xmlns:a16="http://schemas.microsoft.com/office/drawing/2014/main" id="{3EC9F221-83B6-4816-8B8E-74D2D7471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3B458C-B7F3-4388-9605-B4A0397DF2D3}"/>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6125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6036-DC8E-494D-976D-C435E2C7D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191EFB-3FEC-43C6-B41D-A4797F2FA4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599F33-B1AC-4182-8B00-A43C92ED0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9F72A-98D4-42E4-9586-EBFC38896111}"/>
              </a:ext>
            </a:extLst>
          </p:cNvPr>
          <p:cNvSpPr>
            <a:spLocks noGrp="1"/>
          </p:cNvSpPr>
          <p:nvPr>
            <p:ph type="dt" sz="half" idx="10"/>
          </p:nvPr>
        </p:nvSpPr>
        <p:spPr/>
        <p:txBody>
          <a:bodyPr/>
          <a:lstStyle/>
          <a:p>
            <a:fld id="{1734B2C2-3D8A-43E6-99E5-BE21D4C46F9B}" type="datetimeFigureOut">
              <a:rPr lang="en-US" smtClean="0"/>
              <a:t>3/28/2020</a:t>
            </a:fld>
            <a:endParaRPr lang="en-US"/>
          </a:p>
        </p:txBody>
      </p:sp>
      <p:sp>
        <p:nvSpPr>
          <p:cNvPr id="6" name="Footer Placeholder 5">
            <a:extLst>
              <a:ext uri="{FF2B5EF4-FFF2-40B4-BE49-F238E27FC236}">
                <a16:creationId xmlns:a16="http://schemas.microsoft.com/office/drawing/2014/main" id="{3ED6B623-9834-42A2-9F19-5E0AAD330F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7E827E-0FD1-4EEF-9137-C91FD56A6EC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445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88DC1-B0EE-49D1-B8FD-F4399DC07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88691F-E00C-4E88-9A4A-058AE526E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D0C46-060D-4781-922F-1B7831E8A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4B2C2-3D8A-43E6-99E5-BE21D4C46F9B}" type="datetimeFigureOut">
              <a:rPr lang="en-US" smtClean="0"/>
              <a:t>3/28/2020</a:t>
            </a:fld>
            <a:endParaRPr lang="en-US"/>
          </a:p>
        </p:txBody>
      </p:sp>
      <p:sp>
        <p:nvSpPr>
          <p:cNvPr id="5" name="Footer Placeholder 4">
            <a:extLst>
              <a:ext uri="{FF2B5EF4-FFF2-40B4-BE49-F238E27FC236}">
                <a16:creationId xmlns:a16="http://schemas.microsoft.com/office/drawing/2014/main" id="{2B2AA14E-C2E7-4059-8676-9E192C1F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919F76-01AB-46A1-B574-DB5FA37B5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FC845-97BA-4921-80CF-989D6307A925}" type="slidenum">
              <a:rPr lang="en-US" smtClean="0"/>
              <a:t>‹#›</a:t>
            </a:fld>
            <a:endParaRPr lang="en-US"/>
          </a:p>
        </p:txBody>
      </p:sp>
    </p:spTree>
    <p:extLst>
      <p:ext uri="{BB962C8B-B14F-4D97-AF65-F5344CB8AC3E}">
        <p14:creationId xmlns:p14="http://schemas.microsoft.com/office/powerpoint/2010/main" val="1512397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524000" y="1042988"/>
            <a:ext cx="9144000" cy="5081588"/>
          </a:xfrm>
        </p:spPr>
        <p:txBody>
          <a:bodyPr>
            <a:normAutofit fontScale="90000"/>
          </a:bodyPr>
          <a:lstStyle/>
          <a:p>
            <a:r>
              <a:rPr lang="en-US" sz="13800" dirty="0">
                <a:solidFill>
                  <a:schemeClr val="bg1"/>
                </a:solidFill>
              </a:rPr>
              <a:t>SHELTER </a:t>
            </a:r>
            <a:r>
              <a:rPr lang="en-US" sz="13800" dirty="0" err="1">
                <a:solidFill>
                  <a:schemeClr val="bg1"/>
                </a:solidFill>
              </a:rPr>
              <a:t>INg</a:t>
            </a:r>
            <a:br>
              <a:rPr lang="en-US" sz="13800" dirty="0"/>
            </a:br>
            <a:r>
              <a:rPr lang="en-US" sz="23900" dirty="0">
                <a:solidFill>
                  <a:schemeClr val="bg1"/>
                </a:solidFill>
              </a:rPr>
              <a:t>PLACE</a:t>
            </a:r>
            <a:endParaRPr lang="en-US" sz="13800" dirty="0">
              <a:solidFill>
                <a:schemeClr val="bg1"/>
              </a:solidFill>
            </a:endParaRPr>
          </a:p>
        </p:txBody>
      </p:sp>
    </p:spTree>
    <p:extLst>
      <p:ext uri="{BB962C8B-B14F-4D97-AF65-F5344CB8AC3E}">
        <p14:creationId xmlns:p14="http://schemas.microsoft.com/office/powerpoint/2010/main" val="351758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5078313"/>
          </a:xfrm>
          <a:prstGeom prst="rect">
            <a:avLst/>
          </a:prstGeom>
          <a:noFill/>
        </p:spPr>
        <p:txBody>
          <a:bodyPr wrap="square" rtlCol="0">
            <a:spAutoFit/>
          </a:bodyPr>
          <a:lstStyle/>
          <a:p>
            <a:r>
              <a:rPr lang="en-US" sz="5400" dirty="0">
                <a:solidFill>
                  <a:schemeClr val="bg1"/>
                </a:solidFill>
              </a:rPr>
              <a:t>You will tread on the lion and the cobra; you will trample the great lion and the serpent. “Because he loves me,” says the LORD, “I will rescue him; I will protect him, for he acknowledges my name.</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1665357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6" y="471487"/>
            <a:ext cx="10458451" cy="4247317"/>
          </a:xfrm>
          <a:prstGeom prst="rect">
            <a:avLst/>
          </a:prstGeom>
          <a:noFill/>
        </p:spPr>
        <p:txBody>
          <a:bodyPr wrap="square" rtlCol="0">
            <a:spAutoFit/>
          </a:bodyPr>
          <a:lstStyle/>
          <a:p>
            <a:r>
              <a:rPr lang="en-US" sz="5400" dirty="0">
                <a:solidFill>
                  <a:schemeClr val="bg1"/>
                </a:solidFill>
              </a:rPr>
              <a:t>He will call on me, and I will answer him; I will be with him in trouble, I will deliver him and honor him. With long life I will satisfy him and show him my salvation.”</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3547619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INTRO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THE TALE OF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TWO TENTS</a:t>
            </a:r>
          </a:p>
        </p:txBody>
      </p:sp>
    </p:spTree>
    <p:extLst>
      <p:ext uri="{BB962C8B-B14F-4D97-AF65-F5344CB8AC3E}">
        <p14:creationId xmlns:p14="http://schemas.microsoft.com/office/powerpoint/2010/main" val="2574601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INTRO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The Tent of the Testimony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(Numbers 2:2)</a:t>
            </a:r>
          </a:p>
        </p:txBody>
      </p:sp>
    </p:spTree>
    <p:extLst>
      <p:ext uri="{BB962C8B-B14F-4D97-AF65-F5344CB8AC3E}">
        <p14:creationId xmlns:p14="http://schemas.microsoft.com/office/powerpoint/2010/main" val="2981751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1074" y="414336"/>
            <a:ext cx="10887075"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INTRO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The Tent Outside the Camp </a:t>
            </a:r>
            <a:r>
              <a:rPr kumimoji="0" lang="en-US" sz="4800" b="0" i="0" u="none" strike="noStrike" kern="1200" cap="none" spc="0" normalizeH="0" baseline="0" noProof="0" dirty="0">
                <a:ln>
                  <a:noFill/>
                </a:ln>
                <a:solidFill>
                  <a:prstClr val="white"/>
                </a:solidFill>
                <a:effectLst/>
                <a:uLnTx/>
                <a:uFillTx/>
                <a:latin typeface="Calibri" panose="020F0502020204030204"/>
                <a:ea typeface="+mn-ea"/>
                <a:cs typeface="+mn-cs"/>
              </a:rPr>
              <a:t>(Exodus 33:7-11)</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373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INTRO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PILLER OF FIRE BY NIGHT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Calibri" panose="020F0502020204030204"/>
              </a:rPr>
              <a:t>PILLER OF CLOUD BY DAY</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6251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57262" y="471487"/>
            <a:ext cx="10758487"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INTRO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The Pressing Question:  “How do I get into The Sheltering Place?”</a:t>
            </a:r>
          </a:p>
        </p:txBody>
      </p:sp>
    </p:spTree>
    <p:extLst>
      <p:ext uri="{BB962C8B-B14F-4D97-AF65-F5344CB8AC3E}">
        <p14:creationId xmlns:p14="http://schemas.microsoft.com/office/powerpoint/2010/main" val="2951748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COMPLY WITH THE DIVINE ORDER OF THINGS</a:t>
            </a:r>
          </a:p>
        </p:txBody>
      </p:sp>
    </p:spTree>
    <p:extLst>
      <p:ext uri="{BB962C8B-B14F-4D97-AF65-F5344CB8AC3E}">
        <p14:creationId xmlns:p14="http://schemas.microsoft.com/office/powerpoint/2010/main" val="1874302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Whoever </a:t>
            </a:r>
            <a:r>
              <a:rPr kumimoji="0" lang="en-US" sz="5400" b="1" i="0" u="none" strike="noStrike" kern="1200" cap="none" spc="0" normalizeH="0" baseline="0" noProof="0" dirty="0">
                <a:ln>
                  <a:noFill/>
                </a:ln>
                <a:solidFill>
                  <a:prstClr val="white"/>
                </a:solidFill>
                <a:effectLst/>
                <a:uLnTx/>
                <a:uFillTx/>
                <a:latin typeface="Calibri" panose="020F0502020204030204"/>
                <a:ea typeface="+mn-ea"/>
                <a:cs typeface="+mn-cs"/>
              </a:rPr>
              <a:t>DWELLS</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in the shelter of the Most High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(SECRET PLACE) </a:t>
            </a:r>
            <a:r>
              <a:rPr kumimoji="0" lang="en-US" sz="5400" b="0" i="0"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will </a:t>
            </a:r>
            <a:r>
              <a:rPr kumimoji="0" lang="en-US" sz="5400" b="1" i="0" u="none" strike="noStrike" kern="1200" cap="none" spc="0" normalizeH="0" baseline="0" noProof="0" dirty="0">
                <a:ln>
                  <a:noFill/>
                </a:ln>
                <a:solidFill>
                  <a:prstClr val="white"/>
                </a:solidFill>
                <a:effectLst/>
                <a:uLnTx/>
                <a:uFillTx/>
                <a:latin typeface="Calibri" panose="020F0502020204030204"/>
                <a:ea typeface="+mn-ea"/>
                <a:cs typeface="+mn-cs"/>
              </a:rPr>
              <a:t>REST</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in the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SHADOW</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of the Almighty. I will say of the LORD, “He is my refuge and my fortress, my God, in whom I trust.”</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73205"/>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598542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DWELLING </a:t>
            </a: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 RESTING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990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766888" y="1800226"/>
            <a:ext cx="9144000" cy="3481388"/>
          </a:xfrm>
        </p:spPr>
        <p:txBody>
          <a:bodyPr>
            <a:normAutofit/>
          </a:bodyPr>
          <a:lstStyle/>
          <a:p>
            <a:r>
              <a:rPr lang="en-US" dirty="0">
                <a:solidFill>
                  <a:schemeClr val="bg1"/>
                </a:solidFill>
              </a:rPr>
              <a:t> People are discovering all kinds of things about themselves and others while they are “sheltering in place”</a:t>
            </a:r>
            <a:endParaRPr lang="en-US" sz="13800" dirty="0">
              <a:solidFill>
                <a:schemeClr val="bg1"/>
              </a:solidFill>
            </a:endParaRPr>
          </a:p>
        </p:txBody>
      </p:sp>
    </p:spTree>
    <p:extLst>
      <p:ext uri="{BB962C8B-B14F-4D97-AF65-F5344CB8AC3E}">
        <p14:creationId xmlns:p14="http://schemas.microsoft.com/office/powerpoint/2010/main" val="3708263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DWELLING </a:t>
            </a: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 RESTING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dirty="0">
                <a:solidFill>
                  <a:prstClr val="white"/>
                </a:solidFill>
                <a:latin typeface="Calibri" panose="020F0502020204030204"/>
                <a:sym typeface="Wingdings" panose="05000000000000000000" pitchFamily="2" charset="2"/>
              </a:rPr>
              <a:t>IN THE TENT  IN THE SHADOW</a:t>
            </a: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732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64633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DWELLING </a:t>
            </a: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 RESTING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dirty="0">
                <a:solidFill>
                  <a:prstClr val="white"/>
                </a:solidFill>
                <a:latin typeface="Calibri" panose="020F0502020204030204"/>
                <a:sym typeface="Wingdings" panose="05000000000000000000" pitchFamily="2" charset="2"/>
              </a:rPr>
              <a:t>IN THE TENT  IN THE SHADOW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POSITION  CONVERSATION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2263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TRUST IN GOD’s RESPONSE</a:t>
            </a:r>
          </a:p>
        </p:txBody>
      </p:sp>
    </p:spTree>
    <p:extLst>
      <p:ext uri="{BB962C8B-B14F-4D97-AF65-F5344CB8AC3E}">
        <p14:creationId xmlns:p14="http://schemas.microsoft.com/office/powerpoint/2010/main" val="3754239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28650" y="471487"/>
            <a:ext cx="10544175"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SURELY, he will SAVE you from the fowler’s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snare</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and from the deadly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pestilence</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He will COVER you with his feathers, and under his wings you will find REFUGE; his faithfulness will be your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shield</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and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rampart</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30342"/>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956589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42938" y="471487"/>
            <a:ext cx="10544175" cy="47089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600" dirty="0">
                <a:solidFill>
                  <a:prstClr val="white"/>
                </a:solidFill>
                <a:latin typeface="Calibri" panose="020F0502020204030204"/>
              </a:rPr>
              <a:t>CONFRONT FEAR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prstClr val="white"/>
                </a:solidFill>
                <a:effectLst/>
                <a:uLnTx/>
                <a:uFillTx/>
                <a:latin typeface="Calibri" panose="020F0502020204030204"/>
                <a:ea typeface="+mn-ea"/>
                <a:cs typeface="+mn-cs"/>
              </a:rPr>
              <a:t>All kinds – All </a:t>
            </a:r>
            <a:r>
              <a:rPr lang="en-US" sz="9600" dirty="0">
                <a:solidFill>
                  <a:prstClr val="white"/>
                </a:solidFill>
                <a:latin typeface="Calibri" panose="020F0502020204030204"/>
              </a:rPr>
              <a:t>modes</a:t>
            </a:r>
            <a:endParaRPr kumimoji="0" lang="en-US" sz="9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1559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458451"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You will not fear the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terror</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of night, nor the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arrow</a:t>
            </a:r>
            <a:r>
              <a:rPr kumimoji="0" lang="en-US" sz="5400" b="0" i="0" strike="noStrike" kern="1200" cap="none" spc="0" normalizeH="0" baseline="0" noProof="0" dirty="0">
                <a:ln>
                  <a:noFill/>
                </a:ln>
                <a:solidFill>
                  <a:prstClr val="white"/>
                </a:solidFill>
                <a:effectLst/>
                <a:uLnTx/>
                <a:uFillTx/>
                <a:latin typeface="Calibri" panose="020F0502020204030204"/>
                <a:ea typeface="+mn-ea"/>
                <a:cs typeface="+mn-cs"/>
              </a:rPr>
              <a:t> that flies</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by day, nor the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pestilence</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that stalks in the darkness, nor the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plague</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that destroys at midday.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30342"/>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2116751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3456" y="615404"/>
            <a:ext cx="10160794"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A thousand may fall at your side, ten thousand at your right hand, but it will not come near you. You will only observe with your eyes and see the punishment of the wicked.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693717"/>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318375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42938" y="471487"/>
            <a:ext cx="10544175" cy="47089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prstClr val="white"/>
                </a:solidFill>
                <a:effectLst/>
                <a:uLnTx/>
                <a:uFillTx/>
                <a:latin typeface="Calibri" panose="020F0502020204030204"/>
                <a:ea typeface="+mn-ea"/>
                <a:cs typeface="+mn-cs"/>
              </a:rPr>
              <a:t>“What a picture of rescue!”</a:t>
            </a:r>
          </a:p>
        </p:txBody>
      </p:sp>
    </p:spTree>
    <p:extLst>
      <p:ext uri="{BB962C8B-B14F-4D97-AF65-F5344CB8AC3E}">
        <p14:creationId xmlns:p14="http://schemas.microsoft.com/office/powerpoint/2010/main" val="1673207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600" dirty="0">
                <a:solidFill>
                  <a:prstClr val="white"/>
                </a:solidFill>
                <a:latin typeface="Calibri" panose="020F0502020204030204"/>
              </a:rPr>
              <a:t>REMEMBER: THERE ARE CONDITIONS</a:t>
            </a:r>
            <a:endParaRPr kumimoji="0" lang="en-US" sz="9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9773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If you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say</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“The LORD is my refuge,” and you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make</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the Most High your dwelling, no harm will OVERTAKE you, no disaster will come near YOUR TENT.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3438222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766888" y="1800226"/>
            <a:ext cx="9144000" cy="3481388"/>
          </a:xfrm>
        </p:spPr>
        <p:txBody>
          <a:bodyPr>
            <a:normAutofit/>
          </a:bodyPr>
          <a:lstStyle/>
          <a:p>
            <a:r>
              <a:rPr lang="en-US" dirty="0">
                <a:solidFill>
                  <a:schemeClr val="bg1"/>
                </a:solidFill>
              </a:rPr>
              <a:t> Moses discovered some incredibly valuable things as he spent years sheltering in place</a:t>
            </a:r>
            <a:endParaRPr lang="en-US" sz="13800" dirty="0">
              <a:solidFill>
                <a:schemeClr val="bg1"/>
              </a:solidFill>
            </a:endParaRPr>
          </a:p>
        </p:txBody>
      </p:sp>
    </p:spTree>
    <p:extLst>
      <p:ext uri="{BB962C8B-B14F-4D97-AF65-F5344CB8AC3E}">
        <p14:creationId xmlns:p14="http://schemas.microsoft.com/office/powerpoint/2010/main" val="1790465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627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0" dirty="0">
                <a:solidFill>
                  <a:prstClr val="white"/>
                </a:solidFill>
                <a:latin typeface="Calibri" panose="020F0502020204030204"/>
              </a:rPr>
              <a:t>Words are not magic – they must be connected with deeds</a:t>
            </a:r>
            <a:endParaRPr kumimoji="0" lang="en-US" sz="8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2358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627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0" dirty="0">
                <a:solidFill>
                  <a:prstClr val="white"/>
                </a:solidFill>
                <a:latin typeface="Calibri" panose="020F0502020204030204"/>
              </a:rPr>
              <a:t>If you make God your dwelling – who can evict you?</a:t>
            </a:r>
            <a:endParaRPr kumimoji="0" lang="en-US" sz="8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4065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Calibri" panose="020F0502020204030204"/>
              </a:rPr>
              <a:t>FOCUS UPON THE SUPERNATURAL</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3844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Calibri" panose="020F0502020204030204"/>
              </a:rPr>
              <a:t>CONSIDER THE GOOD CREATION OF THE HEAVENS - ANGELS</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39590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For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he will command</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his ANGELS concerning you to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guard you</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in all your ways; they will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lift you up</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in their hands, so that you will not strike your foot against a stone.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3134912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Calibri" panose="020F0502020204030204"/>
              </a:rPr>
              <a:t>CONSIDER THE FALLEN CREATION OF THE HEAVENS - ANGELS / DEMONS</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0834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You will </a:t>
            </a:r>
            <a:r>
              <a:rPr kumimoji="0" lang="en-US" sz="5400" b="0" i="0" u="sng" strike="noStrike" kern="1200" cap="none" spc="0" normalizeH="0" baseline="0" noProof="0" dirty="0">
                <a:ln>
                  <a:noFill/>
                </a:ln>
                <a:solidFill>
                  <a:prstClr val="white"/>
                </a:solidFill>
                <a:effectLst/>
                <a:uLnTx/>
                <a:uFillTx/>
                <a:latin typeface="Calibri" panose="020F0502020204030204"/>
                <a:ea typeface="+mn-ea"/>
                <a:cs typeface="+mn-cs"/>
              </a:rPr>
              <a:t>tread</a:t>
            </a: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 on the LION and the COBRA; you will trample the great lion and the serpent. “Because he loves me,” says the LORD, “I will rescue him; I will protect him, for he acknowledges my name.</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1898759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POINT #5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Calibri" panose="020F0502020204030204"/>
              </a:rPr>
              <a:t>FOCUS UPON THE SUPERNATURAL – GOD &amp; HIS FAITHFULNESS</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7984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He will call on me, and I will answer him; I will be with him in trouble, I will deliver him and honor him. With long life I will satisfy him and show him my salvation.”</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PSALM 91: 1-16</a:t>
            </a:r>
          </a:p>
        </p:txBody>
      </p:sp>
    </p:spTree>
    <p:extLst>
      <p:ext uri="{BB962C8B-B14F-4D97-AF65-F5344CB8AC3E}">
        <p14:creationId xmlns:p14="http://schemas.microsoft.com/office/powerpoint/2010/main" val="5536392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Have you been occasionally visiting the secret place or have you moved in?</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493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4247317"/>
          </a:xfrm>
          <a:prstGeom prst="rect">
            <a:avLst/>
          </a:prstGeom>
          <a:noFill/>
        </p:spPr>
        <p:txBody>
          <a:bodyPr wrap="square" rtlCol="0">
            <a:spAutoFit/>
          </a:bodyPr>
          <a:lstStyle/>
          <a:p>
            <a:r>
              <a:rPr lang="en-US" sz="5400" dirty="0">
                <a:solidFill>
                  <a:schemeClr val="bg1"/>
                </a:solidFill>
              </a:rPr>
              <a:t>Whoever dwells in the shelter of the Most High will rest in the shadow of the Almighty. I will say of the LORD, “He is my refuge and my fortress, my God, in whom I trust.”</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73205"/>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2691578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28650" y="471487"/>
            <a:ext cx="10544175" cy="5078313"/>
          </a:xfrm>
          <a:prstGeom prst="rect">
            <a:avLst/>
          </a:prstGeom>
          <a:noFill/>
        </p:spPr>
        <p:txBody>
          <a:bodyPr wrap="square" rtlCol="0">
            <a:spAutoFit/>
          </a:bodyPr>
          <a:lstStyle/>
          <a:p>
            <a:r>
              <a:rPr lang="en-US" sz="5400" dirty="0">
                <a:solidFill>
                  <a:schemeClr val="bg1"/>
                </a:solidFill>
              </a:rPr>
              <a:t>Surely he will save you from the fowler’s snare and from the deadly pestilence. He will cover you with his feathers, and under his wings you will find refuge; his faithfulness will be your shield and rampart.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30342"/>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2184136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458451" cy="4247317"/>
          </a:xfrm>
          <a:prstGeom prst="rect">
            <a:avLst/>
          </a:prstGeom>
          <a:noFill/>
        </p:spPr>
        <p:txBody>
          <a:bodyPr wrap="square" rtlCol="0">
            <a:spAutoFit/>
          </a:bodyPr>
          <a:lstStyle/>
          <a:p>
            <a:r>
              <a:rPr lang="en-US" sz="5400" dirty="0">
                <a:solidFill>
                  <a:schemeClr val="bg1"/>
                </a:solidFill>
              </a:rPr>
              <a:t>You will not fear the terror of night, nor the arrow that flies by day, nor the pestilence that stalks in the darkness, nor the plague that destroys at midday.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30342"/>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977391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3456" y="615404"/>
            <a:ext cx="10160794" cy="5078313"/>
          </a:xfrm>
          <a:prstGeom prst="rect">
            <a:avLst/>
          </a:prstGeom>
          <a:noFill/>
        </p:spPr>
        <p:txBody>
          <a:bodyPr wrap="square" rtlCol="0">
            <a:spAutoFit/>
          </a:bodyPr>
          <a:lstStyle/>
          <a:p>
            <a:r>
              <a:rPr lang="en-US" sz="5400" dirty="0">
                <a:solidFill>
                  <a:schemeClr val="bg1"/>
                </a:solidFill>
              </a:rPr>
              <a:t>A thousand may fall at your side, ten thousand at your right hand, but it will not come near you. You will only observe with your eyes and see the punishment of the wicked.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693717"/>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83964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4247317"/>
          </a:xfrm>
          <a:prstGeom prst="rect">
            <a:avLst/>
          </a:prstGeom>
          <a:noFill/>
        </p:spPr>
        <p:txBody>
          <a:bodyPr wrap="square" rtlCol="0">
            <a:spAutoFit/>
          </a:bodyPr>
          <a:lstStyle/>
          <a:p>
            <a:r>
              <a:rPr lang="en-US" sz="5400" dirty="0">
                <a:solidFill>
                  <a:schemeClr val="bg1"/>
                </a:solidFill>
              </a:rPr>
              <a:t>If you say, “The LORD is my refuge,” and you make the Most High your dwelling, no harm will overtake you, no disaster will come near your tent.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75411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9858376" cy="4247317"/>
          </a:xfrm>
          <a:prstGeom prst="rect">
            <a:avLst/>
          </a:prstGeom>
          <a:noFill/>
        </p:spPr>
        <p:txBody>
          <a:bodyPr wrap="square" rtlCol="0">
            <a:spAutoFit/>
          </a:bodyPr>
          <a:lstStyle/>
          <a:p>
            <a:r>
              <a:rPr lang="en-US" sz="5400" dirty="0">
                <a:solidFill>
                  <a:schemeClr val="bg1"/>
                </a:solidFill>
              </a:rPr>
              <a:t>For he will command his angels concerning you to guard you in all your ways; they will lift you up in their hands, so that you will not strike your foot against a stone.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01767"/>
            <a:ext cx="5100638" cy="769441"/>
          </a:xfrm>
          <a:prstGeom prst="rect">
            <a:avLst/>
          </a:prstGeom>
          <a:noFill/>
        </p:spPr>
        <p:txBody>
          <a:bodyPr wrap="square" rtlCol="0">
            <a:spAutoFit/>
          </a:bodyPr>
          <a:lstStyle/>
          <a:p>
            <a:r>
              <a:rPr lang="en-US" sz="4400" dirty="0">
                <a:solidFill>
                  <a:schemeClr val="bg1"/>
                </a:solidFill>
              </a:rPr>
              <a:t>PSALM 91: 1-16</a:t>
            </a:r>
          </a:p>
        </p:txBody>
      </p:sp>
    </p:spTree>
    <p:extLst>
      <p:ext uri="{BB962C8B-B14F-4D97-AF65-F5344CB8AC3E}">
        <p14:creationId xmlns:p14="http://schemas.microsoft.com/office/powerpoint/2010/main" val="317412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5E3417-C2E8-43F7-94E1-5FAE6AE88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DD4D6-9194-42D0-BF58-4FD325A65B8E}">
  <ds:schemaRefs>
    <ds:schemaRef ds:uri="http://schemas.microsoft.com/sharepoint/v3/contenttype/forms"/>
  </ds:schemaRefs>
</ds:datastoreItem>
</file>

<file path=customXml/itemProps3.xml><?xml version="1.0" encoding="utf-8"?>
<ds:datastoreItem xmlns:ds="http://schemas.openxmlformats.org/officeDocument/2006/customXml" ds:itemID="{E47CF068-635D-43F5-BF04-EC759DDD0E4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61</TotalTime>
  <Words>958</Words>
  <Application>Microsoft Office PowerPoint</Application>
  <PresentationFormat>Widescreen</PresentationFormat>
  <Paragraphs>118</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SHELTER INg PLACE</vt:lpstr>
      <vt:lpstr> People are discovering all kinds of things about themselves and others while they are “sheltering in place”</vt:lpstr>
      <vt:lpstr> Moses discovered some incredibly valuable things as he spent years sheltering in place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SHELTER INg PLACE</dc:title>
  <dc:creator>Douglas Martin</dc:creator>
  <cp:lastModifiedBy>Douglas Martin</cp:lastModifiedBy>
  <cp:revision>7</cp:revision>
  <dcterms:created xsi:type="dcterms:W3CDTF">2020-03-28T15:27:57Z</dcterms:created>
  <dcterms:modified xsi:type="dcterms:W3CDTF">2020-03-28T16:29:34Z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