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3811" r:id="rId3"/>
    <p:sldMasterId id="2147483948" r:id="rId4"/>
    <p:sldMasterId id="2147483960" r:id="rId5"/>
    <p:sldMasterId id="2147483962" r:id="rId6"/>
    <p:sldMasterId id="2147483672" r:id="rId7"/>
  </p:sldMasterIdLst>
  <p:notesMasterIdLst>
    <p:notesMasterId r:id="rId23"/>
  </p:notesMasterIdLst>
  <p:sldIdLst>
    <p:sldId id="259" r:id="rId8"/>
    <p:sldId id="464" r:id="rId9"/>
    <p:sldId id="465" r:id="rId10"/>
    <p:sldId id="418" r:id="rId11"/>
    <p:sldId id="343" r:id="rId12"/>
    <p:sldId id="355" r:id="rId13"/>
    <p:sldId id="422" r:id="rId14"/>
    <p:sldId id="455" r:id="rId15"/>
    <p:sldId id="431" r:id="rId16"/>
    <p:sldId id="466" r:id="rId17"/>
    <p:sldId id="467" r:id="rId18"/>
    <p:sldId id="463" r:id="rId19"/>
    <p:sldId id="378" r:id="rId20"/>
    <p:sldId id="320" r:id="rId21"/>
    <p:sldId id="26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as Mart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305"/>
    <a:srgbClr val="FF0000"/>
    <a:srgbClr val="800000"/>
    <a:srgbClr val="C10109"/>
    <a:srgbClr val="6F202B"/>
    <a:srgbClr val="082D59"/>
    <a:srgbClr val="09316D"/>
    <a:srgbClr val="5B1E2A"/>
    <a:srgbClr val="8AB833"/>
    <a:srgbClr val="9EC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 autoAdjust="0"/>
    <p:restoredTop sz="92697" autoAdjust="0"/>
  </p:normalViewPr>
  <p:slideViewPr>
    <p:cSldViewPr>
      <p:cViewPr varScale="1">
        <p:scale>
          <a:sx n="90" d="100"/>
          <a:sy n="90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C54E22-92D6-436E-9024-5BBA2D1BAB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A9F03-81E4-46B5-98ED-A0C3DC216C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723D8B-5F6F-405B-8FC9-8699F877F935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23AA38-288E-4527-AE20-7D275A3AD8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C3E639-6A4A-45E3-95F5-01EAA83D0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0E1F2-BC98-4D72-B95F-AFC6C8F02D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95376-98C0-4667-B787-8ED9A3321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29ED1B-5043-4B3B-A8FD-B4E6D456F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15E604C-372F-46EF-9DD4-DF955C6D6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96A977C-6592-42AD-85F0-BF3473B6A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55C36C9-665F-4312-A4AE-AA8DCA32E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D1279-B216-4972-8AE8-25683362CA3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7A88-39A5-4930-876E-B85FE4C0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E240-5201-4A5C-8E7D-8B3DF3DB5F25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F0AB2-3A6B-4847-A7E9-069B16D6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4FA8B-9C37-4391-AF96-B5F46C06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6E0B-F8A3-494B-AE8E-2E3889B5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E32B-13BA-4953-866F-37A92C76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D770-DA57-4695-A9BE-D50CE03C7D2A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01DED-3143-4B99-88B2-2A5296B4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B036-ACFC-4C6F-B3C7-B8B987CF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0A13-80C5-41B3-B1F7-573490143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A1784-B8D5-48B6-9227-19818CD6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5400-FAC4-4239-81E9-AE4F54CD60A0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1A954-5C5A-4AAA-B494-BA219390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8E19A-EDCA-4861-B7B5-A066D21E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86BF-1379-40CF-B291-E458AC060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4384DD-CD4D-4C0C-AE81-BF14EF5B5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E88EFD-DC61-4820-B74D-7E3901AEC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B3828F-AE17-472A-9399-1FC6D0D10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B3ED-9BDF-4915-9156-17E475971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7846"/>
      </p:ext>
    </p:extLst>
  </p:cSld>
  <p:clrMapOvr>
    <a:masterClrMapping/>
  </p:clrMapOvr>
  <p:transition spd="slow" advClick="0" advTm="12000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3B48E-FA28-4200-BEDD-81DC474A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C459-B0C6-4DB5-A836-DE76C351799C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6901-9187-45D1-9414-2DEBEC9A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96F01-EAD7-4C46-B617-F707FC87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2258-A39E-4C79-A6D2-08D21B9A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6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48F3-AB23-4DDC-8D42-D3FD13D7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3D1D-152C-4A0D-B8D0-2E48207F094C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D12F1-0927-4D3A-A6FE-DFDC8E6C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3A14-41EA-4F8B-9E78-162205A9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3FC1-5E98-4942-8E1C-5606E96F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09488-1190-4ACB-9489-60BF4452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7FA1-032B-4955-B240-6C6420481059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8A4B8-0769-4922-AFB6-238E9835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B8A7-8213-4FAC-81A5-0E4307AA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7E7C-F8F3-42BF-9E74-BAE279153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4685E-812E-4E49-ADE3-457474DD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6D6D-EE70-4462-AB4F-C1D609E3925C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6F4025-BF49-4CF0-85B7-97F23643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16A708-4EAB-4556-8EED-CF6A68F5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4189-BCE7-492B-B434-D36A9E43E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6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8D12EE-A69A-4E0B-ADC7-28D52470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4C3D-8BEA-41FA-894C-43A03A985685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C53741-0DE1-4854-93E5-82DB7AA1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06A35-1E69-4577-817E-57FA23A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B214-5689-4B36-8BD7-E55B03DAB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E4BEC7D-F33C-42B9-BF6E-6A99B74D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B648-8159-4E3C-A280-1748143167ED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F551BE-CF8F-4DC3-A019-74109E56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FCF90E-14DA-4CAA-BE33-B3D2939C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D8FA-BC1B-406B-9A8C-DE820FC34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20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266AF9-A1B7-4280-A8BC-5D90B69F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E4E1A-DCCC-46A8-8558-F05B1A6C4578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4C02FB-0B3E-43B2-9A01-32B4E8CF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83E9EC-744E-4D63-BD9C-AACC1931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EA5D-C10F-4BFA-8DD7-E2D91B687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EDAF-02E4-41A7-9456-2ECC9828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4F56-F696-49B4-8B4B-7C3D1273E981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1EE0-B675-4155-B3D5-1A7B4496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025BD-770D-45F7-8DF6-2A6BD304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E940-5D70-4DC8-8482-82D33ED9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DFCF89-CCF5-4475-B778-F273F5E0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AF15-0CDF-4C91-AE09-A98F62764587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6B3070-B86C-40D0-BC85-74F5092C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216C13-19F1-4457-9F61-583214CB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A8C2-5908-40BB-9B27-515BD94D5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C0E2AE-30EE-41A9-847E-1D305EBD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FA61-7C53-4F7A-8684-3C3766793B5C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D9D1E1-00D9-41AC-A47B-42097ACD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ACE660-3DCD-4213-B33C-247A8DF6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6B8A-AF61-46A5-8A5F-914A02A14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8CC96-0E25-43B2-9FB2-3599747B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EE79-09BC-47E4-B7C8-5EF03EB9B1A3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EBC2-35F0-4C71-B497-6D536FDA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F619-8186-4C86-A72D-61DB3097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76A2-61D1-4BFE-B54B-C238F53E7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D151-92A5-4BB0-9796-24BB54C3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CED8-6704-4936-B017-597197B60B14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62D1-4574-4945-B001-E32C4B06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74130-A0D1-453D-AFA2-BA820582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2F61-0F8F-4B46-B292-8367E8365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8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2D5031-85F4-48E6-89E2-AB5A53EC4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56BD7F-2745-4910-AB29-E26139A36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3C931E-C7C5-474C-AAD7-8E1327067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AD71-5BB6-42DF-9871-BCC68487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78643"/>
      </p:ext>
    </p:extLst>
  </p:cSld>
  <p:clrMapOvr>
    <a:masterClrMapping/>
  </p:clrMapOvr>
  <p:transition spd="slow" advClick="0" advTm="12000"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1769-5467-4242-AF9E-D680E9FB5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8FA6A-6985-440D-96D3-127A1904E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DC50A-E345-4296-B228-95D1D8D7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0D86-634C-4500-95D3-F74D64CC578F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5C8B-33B8-45F6-B44F-3103928D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DED-A259-4A1B-86EF-C1E1E619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CDF6-05A5-4E85-BC48-2A4F9816C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07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3031-7DF1-4BF6-96D0-F3AAC5A9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B415-11A4-486E-A128-EEE265671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759B7-5F71-42D3-9A4B-AD44C12A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03C3-9911-476A-A41C-7669D728F285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2CC9A-E891-4F4B-BEB8-EC03D873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49F3-9840-4075-B174-F3F2384E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96DC7-CED4-4F44-B23B-378FAC27C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47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D9D8-ED12-4523-A704-DA823071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7FDA3-02E6-40D5-A3F9-0BECE25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5A84C-64C3-4B00-B082-7F0C8DDE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D44A-1056-4006-B8E6-8CA18D7C4665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5C66-7EEE-4020-816B-475E76EB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E7C20-37D2-477A-9C10-12B06CA4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E861-7A0C-4320-BAD2-E4D8DF2AD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7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8071-D61B-4F48-B86C-AAC88C8E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9DC1E-FC53-4646-929C-5DAE00765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79721-50FE-4AFF-A95E-4E703F776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75DCFD-D752-4EC1-A06E-2463759D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44DB-A7AD-4CCD-ADEA-17ED3D7DDBFB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0E0AFF-C87B-46C0-A497-146DAC7A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2633FD-83F2-4450-8ED3-312E43E9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B76F-F2A3-47ED-9052-D57FB2003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9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B2CC-E222-4F7B-B666-7F4381AF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C0CA8-45F6-4F36-B412-505C7BDD0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FE562-8D18-47C0-8386-E727F4AB9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FEB78-92E2-45B8-8C78-BB1232AF6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22A74-D6EC-49EE-A396-EB3B8B5B0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8C925D-7F94-4A01-80BB-EDA2E636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8A1F-BA06-4D0E-A3A6-66C9A77720ED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4FCD2C-002C-4E23-8C14-1A93DB62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9C221D-1202-4065-B64A-48B52A0D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B833-C1D2-4020-8085-116A21FB5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5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35EE9-ECD6-4FC4-ACA8-D77FB844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AD74-7EF7-4242-913A-148273381AAF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BFBB4-AA95-4A60-8901-53D43C19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F80A-2415-4AF9-9C34-E6E42A76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E851-6DF1-4ED4-B0F1-F162085E5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449B-CDDE-4854-9E2F-EC355CD9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8AD673-152E-46BE-9ABE-6448CF88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481B-1756-44FC-A9BC-85997360D10A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3C6DBA-1D7B-4EEF-B484-2F71BA45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3F6FCA-3DF1-4585-9F34-AC61B49F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7971-0046-4AA2-808E-B97AAC47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3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88C5E4-FC40-4709-B9EA-68BF0F3A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73A8-4EB3-4F5C-8C02-164EA6C6C133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1886EC-F225-41B8-B417-4B2C25C1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047BA7-6889-4FE7-8BA5-96CB8E68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8A13-4109-4EF1-B51B-A14B84433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0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5495-E797-4571-9EBA-B2CA7547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6596-A8E3-49E4-8C1E-46C2CC1F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6F0DC-C916-4337-84F2-88D602B68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AE6501-3811-40C8-BAD7-AB7EDE4B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891A-17F0-42B3-8F30-59051FE7AD21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76F74A-6197-42EA-AB65-D3BD7717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8564CB-ECC8-4504-81D5-0DE2DB35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3983-9147-4924-AE95-4CBE01E0A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03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EDE7-0473-4A30-871D-0FA2C2F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D4A6F-40EC-4159-B400-94512BB01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36239-A573-4263-A05A-46EA498B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A88F3E-813C-41E1-AA31-A78EB3DE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DC05-2B9E-49DF-98B4-F0F0541DF8B3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0CC20-094B-43D3-9827-AA8B9B4E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19ED80-7D81-466C-9CD4-D252744C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AA07-4AC9-4222-A120-355B76EAE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69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A941-8DD6-4725-9245-1BAE8F7A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3C8C0-9135-4D31-8825-25A561DF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83768-D299-4B95-A287-17EF4554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DB36-A655-4B81-A894-6B761F9BDC7C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A0EC-CE3E-44AD-B810-7FC6900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83145-404E-499D-AA1D-D59CCBC8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BCB4-2CA9-49A2-B708-176377DBD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53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D04B5-4AF4-4182-9923-A3AAE4B36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C8D2A-70DA-4B3B-87F7-A735F268F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75053-D8B8-4DD8-926A-D7ED4B9E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A174-BCCD-4AFB-9949-0039FA678DAB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696D2-5859-4CF8-8EBD-52B08D2B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61789-32C6-41A2-B090-7E982BBD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D534-64F0-410D-B5AF-A56AE62A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6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CDEB-4A98-4A0A-9E02-F2081C98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1D9E5-E957-4D15-8CC5-8E4C57898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B1B9-D4CF-4C69-A0ED-4AA2CFB1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E6344-3D52-4F12-A011-87FC499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41C76-4B34-4BE6-B9B1-7DA87CD3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2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6047-527A-49B8-A14F-A2A9316B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CD1D4-E94F-4965-B0E4-8462879B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CC6ED-B0F0-486B-B7C8-974F22A2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19E70-7C36-4413-B69F-2EA2D722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A82E1-EEA4-47B6-922E-71AEC2E6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41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597C-B039-499B-A109-30071239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915CE-0622-4319-B663-A681B761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4D681-3DAD-4FDC-B7E1-D476F4BF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53DD5-B5C4-42FD-A907-99433A3C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4F27A-B86F-4210-8CF9-6FAF392D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7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CE9A-37B8-42A0-8329-48A59E17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117C4-EBDD-4179-8D4C-373DDAD8A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6D8B5-BE39-4EE6-82F2-AFB50E5AC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8CB27-85E6-4BB1-BD82-9F57E9B6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FF839-459E-4EB1-9867-EB225CA0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03629-FD89-42DC-8464-B77446E9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31134E-C668-47FA-9442-C72678BB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096A-5FFB-430D-837A-3F47A4654B3B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3EABFC-7ACA-4E81-A314-693507F9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1406B-0923-4B85-B191-AB528762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B7F3-1460-4CFF-8DB5-8EA598952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EB7B-90AC-4F04-8EEA-A5EE76E3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7D507-A658-4289-99F1-E4C3A4254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76483-D21A-4BAF-A24B-33B6E8DB9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63F85-DB7B-4C45-BDBE-3EA3DE976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6EC3B-EFC8-4D45-B67B-0158F7EF9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BC210-BCC0-4B46-82BB-2E63CFD1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61B58-C1DF-4A94-847C-9880B53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EE59A-B277-4859-8319-5110E9EA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42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7556-4423-4DA7-9526-8CDAE1C4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9EE29-91A3-483D-B1DF-2E003CAF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0252B-2A49-4F17-8446-8749EB2C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FB61A-2EBE-4050-9892-16264F73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84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3D9A4-F57C-4EAE-A32C-514EE99A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F7C05-57D6-4D6E-8D85-9926FD19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66C8F-7F3E-4462-A8C2-EC4FEE83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64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BBA6-AA35-4FE5-883C-675F6FC3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2A80-A1C0-4395-9045-DE6227A2D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227A-E896-4D2C-8506-C6F237A59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C526-3379-4D5D-A00C-6AF2C6D3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64CF9-990E-4C98-956A-F7C9E738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1EC05-4B49-42DB-B666-7A503C09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6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67BE-AB66-464F-AB07-2ACC16CD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1A0E5-CB57-4C39-9823-2B082BA92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07725-CE7B-4EC2-A0B8-648850248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68243-4F6F-4F0C-882C-00CA5F91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DDF3C-6CAD-4356-A0AD-D75614A7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74E5-D826-4959-8D53-5E595D63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6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3EF6-1C79-40EA-ABC0-C809DD1A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8AB8F-38A2-4C25-8A7D-5D6036C1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11383-A4A8-4EF3-8941-810E0D8A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2C1ED-7269-49B9-BD6F-64F9FF44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995DD-10DC-47DC-9DD4-4A977FDB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A8D94-C14B-4043-B1B2-7E08C248E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A1B0E-6E3B-4EF3-AA56-A2C130C6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CCFF9-DC71-411B-993E-58E39D0A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36DA5-2D4F-4FB6-8852-DB02BDF6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C6A8F-AAE8-41C0-BFBE-46039154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2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9D4E-D305-4257-BCAA-F64741DA947F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2E71-945A-4D52-8616-DAAD6D877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53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3A7B9-E853-41D8-9E0B-C41D5098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8F4C-E773-40FE-8742-68F8EC629EA7}" type="datetime1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BA3-F86B-4CD2-B4E2-62350990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902A-A94F-4901-98F0-4E31F144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E5723-6F5A-4693-BED1-5DB04FE53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36275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1B20-FF45-4083-8388-EB1A01A2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57823-E869-4EB5-B9D1-AB952F4D3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C33DF-0359-4444-BEAD-8AA356F9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47CB-C131-434B-84A1-1A99AC7216F2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F97A6-120A-4242-ADB1-953C5A10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ACC7-E7AD-48D0-945C-5BC089E6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56B3-71FC-4DD6-94E1-B8EC5EA7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F990D6-7EFA-4061-8A11-B95F4E78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66F3-0E46-4377-A7BC-3795309FC7A4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9522D5-8057-4AE7-8800-6EE039E9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631E30-59EB-44F0-95A0-25CEB05A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F7BD-CEB0-401A-98E2-4F572B0E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5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2852FF-AD1A-4844-945E-B729FA6F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2918-A769-4795-9D74-4A1781E2E51A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26469E-5727-4385-A077-EFF21BF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7C4B8A-05DD-4080-9759-0B61B068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4EE5-AEEB-47AC-BE5C-01753A5B9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02A3A0-3023-4C78-9D89-392B3E4E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0852E-0DE8-494D-B410-C18C499ABADE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9199D7-2C9F-465D-B5C7-D7367FDC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72CF6F-71AF-4228-B724-007B0271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3E1-4CE5-4183-9C5A-C5BFC99D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E80FC5-7631-43CE-ABFE-FDD67D2D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D3055-2D29-48D3-8554-59A195E03581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064F9F-97C3-4966-A704-4F8D4F17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3039C-4330-49B9-A30F-7C89CD1F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1E22-543F-4A00-A4E7-CD855641A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9FAF6D-BCBD-42C4-8AAF-E1D79ECB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8D69-8748-4D2E-BC34-1754914948FE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C4E69-5818-4B03-9A7C-E783130C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08C5AB-22D5-4832-A837-4126FEBE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BEB6-7940-4F20-BC55-CA2D0AE96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E664C9-56B9-46BC-B258-97637AFBA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8F170F-D67E-497A-AE78-3A317628D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11C30-2120-44FD-8C2E-D1E3762FA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84611-511E-4779-9861-C51BD3EE3885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E424-9C98-433B-B785-003BD687D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CB966-8CB4-4807-9D77-8B99ED3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F831BF-0D92-4300-A01A-307EA5459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9473E4F-8DF8-4BE0-AF0A-B0EDBD377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2D6BE82-17F4-498D-9B6D-0FFD060D4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4AD09-B2C6-489C-9C94-A1F5FB6DD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2B60E63-C637-4B62-AA92-EAE4D2659924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6C013-9DCE-4973-AC5E-DE17E1131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A0C0D-859C-4BAE-8A96-AC99E28D2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BFC951E-6B33-43DE-A6B1-D60FEA7CE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DC19EA5-9188-483E-B664-9EF207D4C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53B9C590-D021-406E-9E5B-18613568D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9560-4DEE-4A56-9948-F1AD8DC2E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6396E6-1ECA-4ECE-90CC-0FA8BF61AE45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82EC-E5E1-4C4A-A466-6A4196AC7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CFEF-E58B-4A19-8687-9A660F5E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3A44AC-80C6-48BC-914F-9C816F8B6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CFAF9-7D83-470A-89A8-FA2758A8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C7BBA-E9F3-4783-B9FB-23C0924C2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22AF7-1D86-4924-B91B-05D6BD1A6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DA0D-F0E1-4428-8D37-74C35624D59E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A63A4-C1C6-4DA4-951A-7AF85DAD1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A11F3-6F6B-47CB-BB6A-C249C4D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C1872-A0F6-488D-B7F8-48208B94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9D4E-D305-4257-BCAA-F64741DA947F}" type="datetimeFigureOut">
              <a:rPr lang="en-US" smtClean="0"/>
              <a:t>03/18/2020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2E71-945A-4D52-8616-DAAD6D877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7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1">
            <a:extLst>
              <a:ext uri="{FF2B5EF4-FFF2-40B4-BE49-F238E27FC236}">
                <a16:creationId xmlns:a16="http://schemas.microsoft.com/office/drawing/2014/main" id="{1E813BCB-32FA-4460-B70B-A789C2A28E33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0"/>
            <a:ext cx="9146383" cy="6858000"/>
            <a:chOff x="-1588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BB74EF0-CE81-4516-A1C7-EAD56A698DB5}"/>
                </a:ext>
              </a:extLst>
            </p:cNvPr>
            <p:cNvSpPr/>
            <p:nvPr/>
          </p:nvSpPr>
          <p:spPr>
            <a:xfrm>
              <a:off x="1588" y="0"/>
              <a:ext cx="12188824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33" name="Group 94">
              <a:extLst>
                <a:ext uri="{FF2B5EF4-FFF2-40B4-BE49-F238E27FC236}">
                  <a16:creationId xmlns:a16="http://schemas.microsoft.com/office/drawing/2014/main" id="{763032EC-5556-4E47-AF42-4ECC8FF98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88" y="1587"/>
              <a:ext cx="2833688" cy="6856413"/>
              <a:chOff x="-5" y="0"/>
              <a:chExt cx="1785" cy="4319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2ED8D8D5-935D-4AD5-9E46-605A60C3277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-5" y="3262"/>
                <a:ext cx="472" cy="802"/>
              </a:xfrm>
              <a:custGeom>
                <a:avLst/>
                <a:gdLst>
                  <a:gd name="T0" fmla="*/ 5 w 472"/>
                  <a:gd name="T1" fmla="*/ 32 h 802"/>
                  <a:gd name="T2" fmla="*/ 189 w 472"/>
                  <a:gd name="T3" fmla="*/ 26 h 802"/>
                  <a:gd name="T4" fmla="*/ 309 w 472"/>
                  <a:gd name="T5" fmla="*/ 66 h 802"/>
                  <a:gd name="T6" fmla="*/ 357 w 472"/>
                  <a:gd name="T7" fmla="*/ 98 h 802"/>
                  <a:gd name="T8" fmla="*/ 413 w 472"/>
                  <a:gd name="T9" fmla="*/ 162 h 802"/>
                  <a:gd name="T10" fmla="*/ 437 w 472"/>
                  <a:gd name="T11" fmla="*/ 250 h 802"/>
                  <a:gd name="T12" fmla="*/ 397 w 472"/>
                  <a:gd name="T13" fmla="*/ 530 h 802"/>
                  <a:gd name="T14" fmla="*/ 341 w 472"/>
                  <a:gd name="T15" fmla="*/ 634 h 802"/>
                  <a:gd name="T16" fmla="*/ 173 w 472"/>
                  <a:gd name="T17" fmla="*/ 714 h 802"/>
                  <a:gd name="T18" fmla="*/ 77 w 472"/>
                  <a:gd name="T19" fmla="*/ 730 h 802"/>
                  <a:gd name="T20" fmla="*/ 69 w 472"/>
                  <a:gd name="T21" fmla="*/ 802 h 802"/>
                  <a:gd name="T22" fmla="*/ 7 w 472"/>
                  <a:gd name="T23" fmla="*/ 788 h 802"/>
                  <a:gd name="T24" fmla="*/ 5 w 472"/>
                  <a:gd name="T25" fmla="*/ 751 h 802"/>
                  <a:gd name="T26" fmla="*/ 37 w 472"/>
                  <a:gd name="T27" fmla="*/ 722 h 802"/>
                  <a:gd name="T28" fmla="*/ 5 w 472"/>
                  <a:gd name="T29" fmla="*/ 670 h 802"/>
                  <a:gd name="T30" fmla="*/ 5 w 472"/>
                  <a:gd name="T31" fmla="*/ 3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802">
                    <a:moveTo>
                      <a:pt x="5" y="32"/>
                    </a:moveTo>
                    <a:cubicBezTo>
                      <a:pt x="101" y="0"/>
                      <a:pt x="20" y="17"/>
                      <a:pt x="189" y="26"/>
                    </a:cubicBezTo>
                    <a:cubicBezTo>
                      <a:pt x="221" y="37"/>
                      <a:pt x="280" y="47"/>
                      <a:pt x="309" y="66"/>
                    </a:cubicBezTo>
                    <a:cubicBezTo>
                      <a:pt x="325" y="77"/>
                      <a:pt x="357" y="98"/>
                      <a:pt x="357" y="98"/>
                    </a:cubicBezTo>
                    <a:cubicBezTo>
                      <a:pt x="394" y="154"/>
                      <a:pt x="373" y="135"/>
                      <a:pt x="413" y="162"/>
                    </a:cubicBezTo>
                    <a:cubicBezTo>
                      <a:pt x="433" y="223"/>
                      <a:pt x="426" y="193"/>
                      <a:pt x="437" y="250"/>
                    </a:cubicBezTo>
                    <a:cubicBezTo>
                      <a:pt x="433" y="370"/>
                      <a:pt x="472" y="455"/>
                      <a:pt x="397" y="530"/>
                    </a:cubicBezTo>
                    <a:cubicBezTo>
                      <a:pt x="385" y="567"/>
                      <a:pt x="368" y="607"/>
                      <a:pt x="341" y="634"/>
                    </a:cubicBezTo>
                    <a:cubicBezTo>
                      <a:pt x="319" y="701"/>
                      <a:pt x="233" y="707"/>
                      <a:pt x="173" y="714"/>
                    </a:cubicBezTo>
                    <a:cubicBezTo>
                      <a:pt x="142" y="724"/>
                      <a:pt x="100" y="707"/>
                      <a:pt x="77" y="730"/>
                    </a:cubicBezTo>
                    <a:cubicBezTo>
                      <a:pt x="60" y="747"/>
                      <a:pt x="72" y="778"/>
                      <a:pt x="69" y="802"/>
                    </a:cubicBezTo>
                    <a:cubicBezTo>
                      <a:pt x="53" y="799"/>
                      <a:pt x="23" y="792"/>
                      <a:pt x="7" y="788"/>
                    </a:cubicBezTo>
                    <a:cubicBezTo>
                      <a:pt x="5" y="788"/>
                      <a:pt x="0" y="762"/>
                      <a:pt x="5" y="751"/>
                    </a:cubicBezTo>
                    <a:cubicBezTo>
                      <a:pt x="10" y="740"/>
                      <a:pt x="37" y="735"/>
                      <a:pt x="37" y="722"/>
                    </a:cubicBezTo>
                    <a:cubicBezTo>
                      <a:pt x="26" y="682"/>
                      <a:pt x="22" y="685"/>
                      <a:pt x="5" y="670"/>
                    </a:cubicBezTo>
                    <a:cubicBezTo>
                      <a:pt x="5" y="541"/>
                      <a:pt x="5" y="233"/>
                      <a:pt x="5" y="32"/>
                    </a:cubicBez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035" name="Group 96">
                <a:extLst>
                  <a:ext uri="{FF2B5EF4-FFF2-40B4-BE49-F238E27FC236}">
                    <a16:creationId xmlns:a16="http://schemas.microsoft.com/office/drawing/2014/main" id="{61AEDA7D-20AD-41B5-8D82-F97630AE5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4964908" flipH="1">
                <a:off x="104" y="2441"/>
                <a:ext cx="452" cy="444"/>
                <a:chOff x="1727" y="866"/>
                <a:chExt cx="129" cy="157"/>
              </a:xfrm>
            </p:grpSpPr>
            <p:sp>
              <p:nvSpPr>
                <p:cNvPr id="135" name="Freeform 5">
                  <a:extLst>
                    <a:ext uri="{FF2B5EF4-FFF2-40B4-BE49-F238E27FC236}">
                      <a16:creationId xmlns:a16="http://schemas.microsoft.com/office/drawing/2014/main" id="{73DE4746-E265-467C-96DB-27D0F4C6019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Freeform 6">
                  <a:extLst>
                    <a:ext uri="{FF2B5EF4-FFF2-40B4-BE49-F238E27FC236}">
                      <a16:creationId xmlns:a16="http://schemas.microsoft.com/office/drawing/2014/main" id="{12D109FC-F683-45BD-92FB-2BE492336C8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Freeform 7">
                  <a:extLst>
                    <a:ext uri="{FF2B5EF4-FFF2-40B4-BE49-F238E27FC236}">
                      <a16:creationId xmlns:a16="http://schemas.microsoft.com/office/drawing/2014/main" id="{B54B822E-665C-4715-88B3-E3823BE7B0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98" name="Freeform 8">
                <a:extLst>
                  <a:ext uri="{FF2B5EF4-FFF2-40B4-BE49-F238E27FC236}">
                    <a16:creationId xmlns:a16="http://schemas.microsoft.com/office/drawing/2014/main" id="{E4D5F47A-23C7-49BC-BBBA-DDC2C11C59F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0" y="1736"/>
                <a:ext cx="710" cy="768"/>
              </a:xfrm>
              <a:custGeom>
                <a:avLst/>
                <a:gdLst>
                  <a:gd name="T0" fmla="*/ 14 w 710"/>
                  <a:gd name="T1" fmla="*/ 416 h 768"/>
                  <a:gd name="T2" fmla="*/ 14 w 710"/>
                  <a:gd name="T3" fmla="*/ 272 h 768"/>
                  <a:gd name="T4" fmla="*/ 102 w 710"/>
                  <a:gd name="T5" fmla="*/ 144 h 768"/>
                  <a:gd name="T6" fmla="*/ 150 w 710"/>
                  <a:gd name="T7" fmla="*/ 96 h 768"/>
                  <a:gd name="T8" fmla="*/ 198 w 710"/>
                  <a:gd name="T9" fmla="*/ 64 h 768"/>
                  <a:gd name="T10" fmla="*/ 350 w 710"/>
                  <a:gd name="T11" fmla="*/ 0 h 768"/>
                  <a:gd name="T12" fmla="*/ 534 w 710"/>
                  <a:gd name="T13" fmla="*/ 8 h 768"/>
                  <a:gd name="T14" fmla="*/ 662 w 710"/>
                  <a:gd name="T15" fmla="*/ 96 h 768"/>
                  <a:gd name="T16" fmla="*/ 710 w 710"/>
                  <a:gd name="T17" fmla="*/ 200 h 768"/>
                  <a:gd name="T18" fmla="*/ 702 w 710"/>
                  <a:gd name="T19" fmla="*/ 400 h 768"/>
                  <a:gd name="T20" fmla="*/ 678 w 710"/>
                  <a:gd name="T21" fmla="*/ 448 h 768"/>
                  <a:gd name="T22" fmla="*/ 550 w 710"/>
                  <a:gd name="T23" fmla="*/ 632 h 768"/>
                  <a:gd name="T24" fmla="*/ 518 w 710"/>
                  <a:gd name="T25" fmla="*/ 656 h 768"/>
                  <a:gd name="T26" fmla="*/ 470 w 710"/>
                  <a:gd name="T27" fmla="*/ 664 h 768"/>
                  <a:gd name="T28" fmla="*/ 518 w 710"/>
                  <a:gd name="T29" fmla="*/ 680 h 768"/>
                  <a:gd name="T30" fmla="*/ 566 w 710"/>
                  <a:gd name="T31" fmla="*/ 696 h 768"/>
                  <a:gd name="T32" fmla="*/ 574 w 710"/>
                  <a:gd name="T33" fmla="*/ 720 h 768"/>
                  <a:gd name="T34" fmla="*/ 526 w 710"/>
                  <a:gd name="T35" fmla="*/ 736 h 768"/>
                  <a:gd name="T36" fmla="*/ 502 w 710"/>
                  <a:gd name="T37" fmla="*/ 752 h 768"/>
                  <a:gd name="T38" fmla="*/ 454 w 710"/>
                  <a:gd name="T39" fmla="*/ 768 h 768"/>
                  <a:gd name="T40" fmla="*/ 438 w 710"/>
                  <a:gd name="T41" fmla="*/ 712 h 768"/>
                  <a:gd name="T42" fmla="*/ 246 w 710"/>
                  <a:gd name="T43" fmla="*/ 688 h 768"/>
                  <a:gd name="T44" fmla="*/ 134 w 710"/>
                  <a:gd name="T45" fmla="*/ 648 h 768"/>
                  <a:gd name="T46" fmla="*/ 110 w 710"/>
                  <a:gd name="T47" fmla="*/ 624 h 768"/>
                  <a:gd name="T48" fmla="*/ 78 w 710"/>
                  <a:gd name="T49" fmla="*/ 576 h 768"/>
                  <a:gd name="T50" fmla="*/ 54 w 710"/>
                  <a:gd name="T51" fmla="*/ 464 h 768"/>
                  <a:gd name="T52" fmla="*/ 30 w 710"/>
                  <a:gd name="T53" fmla="*/ 408 h 768"/>
                  <a:gd name="T54" fmla="*/ 22 w 710"/>
                  <a:gd name="T55" fmla="*/ 384 h 768"/>
                  <a:gd name="T56" fmla="*/ 14 w 710"/>
                  <a:gd name="T57" fmla="*/ 41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0" h="768">
                    <a:moveTo>
                      <a:pt x="14" y="416"/>
                    </a:moveTo>
                    <a:cubicBezTo>
                      <a:pt x="6" y="353"/>
                      <a:pt x="0" y="339"/>
                      <a:pt x="14" y="272"/>
                    </a:cubicBezTo>
                    <a:cubicBezTo>
                      <a:pt x="24" y="227"/>
                      <a:pt x="72" y="178"/>
                      <a:pt x="102" y="144"/>
                    </a:cubicBezTo>
                    <a:cubicBezTo>
                      <a:pt x="117" y="127"/>
                      <a:pt x="134" y="112"/>
                      <a:pt x="150" y="96"/>
                    </a:cubicBezTo>
                    <a:cubicBezTo>
                      <a:pt x="164" y="82"/>
                      <a:pt x="198" y="64"/>
                      <a:pt x="198" y="64"/>
                    </a:cubicBezTo>
                    <a:cubicBezTo>
                      <a:pt x="231" y="14"/>
                      <a:pt x="294" y="7"/>
                      <a:pt x="350" y="0"/>
                    </a:cubicBezTo>
                    <a:cubicBezTo>
                      <a:pt x="411" y="3"/>
                      <a:pt x="473" y="1"/>
                      <a:pt x="534" y="8"/>
                    </a:cubicBezTo>
                    <a:cubicBezTo>
                      <a:pt x="582" y="13"/>
                      <a:pt x="624" y="71"/>
                      <a:pt x="662" y="96"/>
                    </a:cubicBezTo>
                    <a:cubicBezTo>
                      <a:pt x="691" y="140"/>
                      <a:pt x="698" y="151"/>
                      <a:pt x="710" y="200"/>
                    </a:cubicBezTo>
                    <a:cubicBezTo>
                      <a:pt x="707" y="267"/>
                      <a:pt x="707" y="333"/>
                      <a:pt x="702" y="400"/>
                    </a:cubicBezTo>
                    <a:cubicBezTo>
                      <a:pt x="700" y="423"/>
                      <a:pt x="688" y="428"/>
                      <a:pt x="678" y="448"/>
                    </a:cubicBezTo>
                    <a:cubicBezTo>
                      <a:pt x="646" y="512"/>
                      <a:pt x="626" y="607"/>
                      <a:pt x="550" y="632"/>
                    </a:cubicBezTo>
                    <a:cubicBezTo>
                      <a:pt x="539" y="640"/>
                      <a:pt x="530" y="651"/>
                      <a:pt x="518" y="656"/>
                    </a:cubicBezTo>
                    <a:cubicBezTo>
                      <a:pt x="503" y="662"/>
                      <a:pt x="470" y="648"/>
                      <a:pt x="470" y="664"/>
                    </a:cubicBezTo>
                    <a:cubicBezTo>
                      <a:pt x="470" y="681"/>
                      <a:pt x="502" y="675"/>
                      <a:pt x="518" y="680"/>
                    </a:cubicBezTo>
                    <a:cubicBezTo>
                      <a:pt x="534" y="685"/>
                      <a:pt x="566" y="696"/>
                      <a:pt x="566" y="696"/>
                    </a:cubicBezTo>
                    <a:cubicBezTo>
                      <a:pt x="569" y="704"/>
                      <a:pt x="580" y="714"/>
                      <a:pt x="574" y="720"/>
                    </a:cubicBezTo>
                    <a:cubicBezTo>
                      <a:pt x="562" y="732"/>
                      <a:pt x="542" y="731"/>
                      <a:pt x="526" y="736"/>
                    </a:cubicBezTo>
                    <a:cubicBezTo>
                      <a:pt x="517" y="739"/>
                      <a:pt x="511" y="748"/>
                      <a:pt x="502" y="752"/>
                    </a:cubicBezTo>
                    <a:cubicBezTo>
                      <a:pt x="487" y="759"/>
                      <a:pt x="454" y="768"/>
                      <a:pt x="454" y="768"/>
                    </a:cubicBezTo>
                    <a:cubicBezTo>
                      <a:pt x="448" y="750"/>
                      <a:pt x="453" y="725"/>
                      <a:pt x="438" y="712"/>
                    </a:cubicBezTo>
                    <a:cubicBezTo>
                      <a:pt x="407" y="685"/>
                      <a:pt x="256" y="689"/>
                      <a:pt x="246" y="688"/>
                    </a:cubicBezTo>
                    <a:cubicBezTo>
                      <a:pt x="207" y="680"/>
                      <a:pt x="166" y="674"/>
                      <a:pt x="134" y="648"/>
                    </a:cubicBezTo>
                    <a:cubicBezTo>
                      <a:pt x="125" y="641"/>
                      <a:pt x="117" y="633"/>
                      <a:pt x="110" y="624"/>
                    </a:cubicBezTo>
                    <a:cubicBezTo>
                      <a:pt x="98" y="609"/>
                      <a:pt x="78" y="576"/>
                      <a:pt x="78" y="576"/>
                    </a:cubicBezTo>
                    <a:cubicBezTo>
                      <a:pt x="66" y="506"/>
                      <a:pt x="74" y="544"/>
                      <a:pt x="54" y="464"/>
                    </a:cubicBezTo>
                    <a:cubicBezTo>
                      <a:pt x="37" y="397"/>
                      <a:pt x="58" y="463"/>
                      <a:pt x="30" y="408"/>
                    </a:cubicBezTo>
                    <a:cubicBezTo>
                      <a:pt x="26" y="400"/>
                      <a:pt x="30" y="380"/>
                      <a:pt x="22" y="384"/>
                    </a:cubicBezTo>
                    <a:cubicBezTo>
                      <a:pt x="12" y="389"/>
                      <a:pt x="17" y="405"/>
                      <a:pt x="14" y="416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037" name="Group 9">
                <a:extLst>
                  <a:ext uri="{FF2B5EF4-FFF2-40B4-BE49-F238E27FC236}">
                    <a16:creationId xmlns:a16="http://schemas.microsoft.com/office/drawing/2014/main" id="{C2048445-DD27-4E7B-B373-326A37E0F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16244">
                <a:off x="9" y="1746"/>
                <a:ext cx="1771" cy="1741"/>
                <a:chOff x="41" y="2787"/>
                <a:chExt cx="902" cy="833"/>
              </a:xfrm>
            </p:grpSpPr>
            <p:sp>
              <p:nvSpPr>
                <p:cNvPr id="126" name="Freeform 10">
                  <a:extLst>
                    <a:ext uri="{FF2B5EF4-FFF2-40B4-BE49-F238E27FC236}">
                      <a16:creationId xmlns:a16="http://schemas.microsoft.com/office/drawing/2014/main" id="{2763E0F7-CD01-47F2-A80A-8B67E343255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 rot="373331" flipH="1">
                  <a:off x="125" y="2787"/>
                  <a:ext cx="313" cy="303"/>
                </a:xfrm>
                <a:custGeom>
                  <a:avLst/>
                  <a:gdLst>
                    <a:gd name="T0" fmla="*/ 46 w 217"/>
                    <a:gd name="T1" fmla="*/ 210 h 210"/>
                    <a:gd name="T2" fmla="*/ 37 w 217"/>
                    <a:gd name="T3" fmla="*/ 198 h 210"/>
                    <a:gd name="T4" fmla="*/ 26 w 217"/>
                    <a:gd name="T5" fmla="*/ 181 h 210"/>
                    <a:gd name="T6" fmla="*/ 15 w 217"/>
                    <a:gd name="T7" fmla="*/ 159 h 210"/>
                    <a:gd name="T8" fmla="*/ 5 w 217"/>
                    <a:gd name="T9" fmla="*/ 135 h 210"/>
                    <a:gd name="T10" fmla="*/ 0 w 217"/>
                    <a:gd name="T11" fmla="*/ 109 h 210"/>
                    <a:gd name="T12" fmla="*/ 1 w 217"/>
                    <a:gd name="T13" fmla="*/ 82 h 210"/>
                    <a:gd name="T14" fmla="*/ 9 w 217"/>
                    <a:gd name="T15" fmla="*/ 57 h 210"/>
                    <a:gd name="T16" fmla="*/ 27 w 217"/>
                    <a:gd name="T17" fmla="*/ 35 h 210"/>
                    <a:gd name="T18" fmla="*/ 45 w 217"/>
                    <a:gd name="T19" fmla="*/ 22 h 210"/>
                    <a:gd name="T20" fmla="*/ 60 w 217"/>
                    <a:gd name="T21" fmla="*/ 12 h 210"/>
                    <a:gd name="T22" fmla="*/ 72 w 217"/>
                    <a:gd name="T23" fmla="*/ 7 h 210"/>
                    <a:gd name="T24" fmla="*/ 81 w 217"/>
                    <a:gd name="T25" fmla="*/ 5 h 210"/>
                    <a:gd name="T26" fmla="*/ 88 w 217"/>
                    <a:gd name="T27" fmla="*/ 5 h 210"/>
                    <a:gd name="T28" fmla="*/ 104 w 217"/>
                    <a:gd name="T29" fmla="*/ 0 h 210"/>
                    <a:gd name="T30" fmla="*/ 148 w 217"/>
                    <a:gd name="T31" fmla="*/ 8 h 210"/>
                    <a:gd name="T32" fmla="*/ 160 w 217"/>
                    <a:gd name="T33" fmla="*/ 12 h 210"/>
                    <a:gd name="T34" fmla="*/ 172 w 217"/>
                    <a:gd name="T35" fmla="*/ 15 h 210"/>
                    <a:gd name="T36" fmla="*/ 182 w 217"/>
                    <a:gd name="T37" fmla="*/ 19 h 210"/>
                    <a:gd name="T38" fmla="*/ 190 w 217"/>
                    <a:gd name="T39" fmla="*/ 23 h 210"/>
                    <a:gd name="T40" fmla="*/ 198 w 217"/>
                    <a:gd name="T41" fmla="*/ 27 h 210"/>
                    <a:gd name="T42" fmla="*/ 205 w 217"/>
                    <a:gd name="T43" fmla="*/ 32 h 210"/>
                    <a:gd name="T44" fmla="*/ 211 w 217"/>
                    <a:gd name="T45" fmla="*/ 38 h 210"/>
                    <a:gd name="T46" fmla="*/ 217 w 217"/>
                    <a:gd name="T47" fmla="*/ 45 h 210"/>
                    <a:gd name="T48" fmla="*/ 205 w 217"/>
                    <a:gd name="T49" fmla="*/ 40 h 210"/>
                    <a:gd name="T50" fmla="*/ 194 w 217"/>
                    <a:gd name="T51" fmla="*/ 36 h 210"/>
                    <a:gd name="T52" fmla="*/ 183 w 217"/>
                    <a:gd name="T53" fmla="*/ 33 h 210"/>
                    <a:gd name="T54" fmla="*/ 172 w 217"/>
                    <a:gd name="T55" fmla="*/ 30 h 210"/>
                    <a:gd name="T56" fmla="*/ 163 w 217"/>
                    <a:gd name="T57" fmla="*/ 27 h 210"/>
                    <a:gd name="T58" fmla="*/ 153 w 217"/>
                    <a:gd name="T59" fmla="*/ 26 h 210"/>
                    <a:gd name="T60" fmla="*/ 143 w 217"/>
                    <a:gd name="T61" fmla="*/ 24 h 210"/>
                    <a:gd name="T62" fmla="*/ 134 w 217"/>
                    <a:gd name="T63" fmla="*/ 24 h 210"/>
                    <a:gd name="T64" fmla="*/ 125 w 217"/>
                    <a:gd name="T65" fmla="*/ 24 h 210"/>
                    <a:gd name="T66" fmla="*/ 116 w 217"/>
                    <a:gd name="T67" fmla="*/ 25 h 210"/>
                    <a:gd name="T68" fmla="*/ 107 w 217"/>
                    <a:gd name="T69" fmla="*/ 27 h 210"/>
                    <a:gd name="T70" fmla="*/ 99 w 217"/>
                    <a:gd name="T71" fmla="*/ 29 h 210"/>
                    <a:gd name="T72" fmla="*/ 91 w 217"/>
                    <a:gd name="T73" fmla="*/ 33 h 210"/>
                    <a:gd name="T74" fmla="*/ 82 w 217"/>
                    <a:gd name="T75" fmla="*/ 36 h 210"/>
                    <a:gd name="T76" fmla="*/ 74 w 217"/>
                    <a:gd name="T77" fmla="*/ 41 h 210"/>
                    <a:gd name="T78" fmla="*/ 66 w 217"/>
                    <a:gd name="T79" fmla="*/ 46 h 210"/>
                    <a:gd name="T80" fmla="*/ 52 w 217"/>
                    <a:gd name="T81" fmla="*/ 61 h 210"/>
                    <a:gd name="T82" fmla="*/ 42 w 217"/>
                    <a:gd name="T83" fmla="*/ 80 h 210"/>
                    <a:gd name="T84" fmla="*/ 37 w 217"/>
                    <a:gd name="T85" fmla="*/ 103 h 210"/>
                    <a:gd name="T86" fmla="*/ 35 w 217"/>
                    <a:gd name="T87" fmla="*/ 126 h 210"/>
                    <a:gd name="T88" fmla="*/ 35 w 217"/>
                    <a:gd name="T89" fmla="*/ 151 h 210"/>
                    <a:gd name="T90" fmla="*/ 38 w 217"/>
                    <a:gd name="T91" fmla="*/ 174 h 210"/>
                    <a:gd name="T92" fmla="*/ 41 w 217"/>
                    <a:gd name="T93" fmla="*/ 194 h 210"/>
                    <a:gd name="T94" fmla="*/ 46 w 217"/>
                    <a:gd name="T95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7" h="210">
                      <a:moveTo>
                        <a:pt x="46" y="210"/>
                      </a:moveTo>
                      <a:lnTo>
                        <a:pt x="37" y="198"/>
                      </a:lnTo>
                      <a:lnTo>
                        <a:pt x="26" y="181"/>
                      </a:lnTo>
                      <a:lnTo>
                        <a:pt x="15" y="159"/>
                      </a:lnTo>
                      <a:lnTo>
                        <a:pt x="5" y="135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9" y="57"/>
                      </a:lnTo>
                      <a:lnTo>
                        <a:pt x="27" y="35"/>
                      </a:lnTo>
                      <a:lnTo>
                        <a:pt x="45" y="22"/>
                      </a:lnTo>
                      <a:lnTo>
                        <a:pt x="60" y="12"/>
                      </a:lnTo>
                      <a:lnTo>
                        <a:pt x="72" y="7"/>
                      </a:lnTo>
                      <a:lnTo>
                        <a:pt x="81" y="5"/>
                      </a:lnTo>
                      <a:lnTo>
                        <a:pt x="88" y="5"/>
                      </a:lnTo>
                      <a:lnTo>
                        <a:pt x="104" y="0"/>
                      </a:lnTo>
                      <a:lnTo>
                        <a:pt x="148" y="8"/>
                      </a:lnTo>
                      <a:lnTo>
                        <a:pt x="160" y="12"/>
                      </a:lnTo>
                      <a:lnTo>
                        <a:pt x="172" y="15"/>
                      </a:lnTo>
                      <a:lnTo>
                        <a:pt x="182" y="19"/>
                      </a:lnTo>
                      <a:lnTo>
                        <a:pt x="190" y="23"/>
                      </a:lnTo>
                      <a:lnTo>
                        <a:pt x="198" y="27"/>
                      </a:lnTo>
                      <a:lnTo>
                        <a:pt x="205" y="32"/>
                      </a:lnTo>
                      <a:lnTo>
                        <a:pt x="211" y="38"/>
                      </a:lnTo>
                      <a:lnTo>
                        <a:pt x="217" y="45"/>
                      </a:lnTo>
                      <a:lnTo>
                        <a:pt x="205" y="40"/>
                      </a:lnTo>
                      <a:lnTo>
                        <a:pt x="194" y="36"/>
                      </a:lnTo>
                      <a:lnTo>
                        <a:pt x="183" y="33"/>
                      </a:lnTo>
                      <a:lnTo>
                        <a:pt x="172" y="30"/>
                      </a:lnTo>
                      <a:lnTo>
                        <a:pt x="163" y="27"/>
                      </a:lnTo>
                      <a:lnTo>
                        <a:pt x="153" y="26"/>
                      </a:lnTo>
                      <a:lnTo>
                        <a:pt x="143" y="24"/>
                      </a:lnTo>
                      <a:lnTo>
                        <a:pt x="134" y="24"/>
                      </a:lnTo>
                      <a:lnTo>
                        <a:pt x="125" y="24"/>
                      </a:lnTo>
                      <a:lnTo>
                        <a:pt x="116" y="25"/>
                      </a:lnTo>
                      <a:lnTo>
                        <a:pt x="107" y="27"/>
                      </a:lnTo>
                      <a:lnTo>
                        <a:pt x="99" y="29"/>
                      </a:lnTo>
                      <a:lnTo>
                        <a:pt x="91" y="33"/>
                      </a:lnTo>
                      <a:lnTo>
                        <a:pt x="82" y="36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2" y="61"/>
                      </a:lnTo>
                      <a:lnTo>
                        <a:pt x="42" y="80"/>
                      </a:lnTo>
                      <a:lnTo>
                        <a:pt x="37" y="103"/>
                      </a:lnTo>
                      <a:lnTo>
                        <a:pt x="35" y="126"/>
                      </a:lnTo>
                      <a:lnTo>
                        <a:pt x="35" y="151"/>
                      </a:lnTo>
                      <a:lnTo>
                        <a:pt x="38" y="174"/>
                      </a:lnTo>
                      <a:lnTo>
                        <a:pt x="41" y="194"/>
                      </a:lnTo>
                      <a:lnTo>
                        <a:pt x="46" y="2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Freeform 11">
                  <a:extLst>
                    <a:ext uri="{FF2B5EF4-FFF2-40B4-BE49-F238E27FC236}">
                      <a16:creationId xmlns:a16="http://schemas.microsoft.com/office/drawing/2014/main" id="{E4A5FAC7-773E-418A-8F8D-3C5C3E0081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 rot="373331" flipH="1">
                  <a:off x="41" y="2843"/>
                  <a:ext cx="262" cy="308"/>
                </a:xfrm>
                <a:custGeom>
                  <a:avLst/>
                  <a:gdLst>
                    <a:gd name="T0" fmla="*/ 109 w 182"/>
                    <a:gd name="T1" fmla="*/ 0 h 213"/>
                    <a:gd name="T2" fmla="*/ 112 w 182"/>
                    <a:gd name="T3" fmla="*/ 2 h 213"/>
                    <a:gd name="T4" fmla="*/ 118 w 182"/>
                    <a:gd name="T5" fmla="*/ 8 h 213"/>
                    <a:gd name="T6" fmla="*/ 127 w 182"/>
                    <a:gd name="T7" fmla="*/ 18 h 213"/>
                    <a:gd name="T8" fmla="*/ 137 w 182"/>
                    <a:gd name="T9" fmla="*/ 33 h 213"/>
                    <a:gd name="T10" fmla="*/ 145 w 182"/>
                    <a:gd name="T11" fmla="*/ 52 h 213"/>
                    <a:gd name="T12" fmla="*/ 150 w 182"/>
                    <a:gd name="T13" fmla="*/ 76 h 213"/>
                    <a:gd name="T14" fmla="*/ 150 w 182"/>
                    <a:gd name="T15" fmla="*/ 105 h 213"/>
                    <a:gd name="T16" fmla="*/ 144 w 182"/>
                    <a:gd name="T17" fmla="*/ 139 h 213"/>
                    <a:gd name="T18" fmla="*/ 140 w 182"/>
                    <a:gd name="T19" fmla="*/ 149 h 213"/>
                    <a:gd name="T20" fmla="*/ 136 w 182"/>
                    <a:gd name="T21" fmla="*/ 157 h 213"/>
                    <a:gd name="T22" fmla="*/ 131 w 182"/>
                    <a:gd name="T23" fmla="*/ 165 h 213"/>
                    <a:gd name="T24" fmla="*/ 125 w 182"/>
                    <a:gd name="T25" fmla="*/ 173 h 213"/>
                    <a:gd name="T26" fmla="*/ 117 w 182"/>
                    <a:gd name="T27" fmla="*/ 180 h 213"/>
                    <a:gd name="T28" fmla="*/ 110 w 182"/>
                    <a:gd name="T29" fmla="*/ 185 h 213"/>
                    <a:gd name="T30" fmla="*/ 102 w 182"/>
                    <a:gd name="T31" fmla="*/ 191 h 213"/>
                    <a:gd name="T32" fmla="*/ 92 w 182"/>
                    <a:gd name="T33" fmla="*/ 195 h 213"/>
                    <a:gd name="T34" fmla="*/ 82 w 182"/>
                    <a:gd name="T35" fmla="*/ 197 h 213"/>
                    <a:gd name="T36" fmla="*/ 72 w 182"/>
                    <a:gd name="T37" fmla="*/ 200 h 213"/>
                    <a:gd name="T38" fmla="*/ 61 w 182"/>
                    <a:gd name="T39" fmla="*/ 201 h 213"/>
                    <a:gd name="T40" fmla="*/ 49 w 182"/>
                    <a:gd name="T41" fmla="*/ 201 h 213"/>
                    <a:gd name="T42" fmla="*/ 37 w 182"/>
                    <a:gd name="T43" fmla="*/ 200 h 213"/>
                    <a:gd name="T44" fmla="*/ 25 w 182"/>
                    <a:gd name="T45" fmla="*/ 197 h 213"/>
                    <a:gd name="T46" fmla="*/ 12 w 182"/>
                    <a:gd name="T47" fmla="*/ 193 h 213"/>
                    <a:gd name="T48" fmla="*/ 0 w 182"/>
                    <a:gd name="T49" fmla="*/ 188 h 213"/>
                    <a:gd name="T50" fmla="*/ 11 w 182"/>
                    <a:gd name="T51" fmla="*/ 195 h 213"/>
                    <a:gd name="T52" fmla="*/ 22 w 182"/>
                    <a:gd name="T53" fmla="*/ 200 h 213"/>
                    <a:gd name="T54" fmla="*/ 33 w 182"/>
                    <a:gd name="T55" fmla="*/ 205 h 213"/>
                    <a:gd name="T56" fmla="*/ 43 w 182"/>
                    <a:gd name="T57" fmla="*/ 208 h 213"/>
                    <a:gd name="T58" fmla="*/ 53 w 182"/>
                    <a:gd name="T59" fmla="*/ 211 h 213"/>
                    <a:gd name="T60" fmla="*/ 63 w 182"/>
                    <a:gd name="T61" fmla="*/ 212 h 213"/>
                    <a:gd name="T62" fmla="*/ 73 w 182"/>
                    <a:gd name="T63" fmla="*/ 213 h 213"/>
                    <a:gd name="T64" fmla="*/ 83 w 182"/>
                    <a:gd name="T65" fmla="*/ 213 h 213"/>
                    <a:gd name="T66" fmla="*/ 91 w 182"/>
                    <a:gd name="T67" fmla="*/ 212 h 213"/>
                    <a:gd name="T68" fmla="*/ 100 w 182"/>
                    <a:gd name="T69" fmla="*/ 210 h 213"/>
                    <a:gd name="T70" fmla="*/ 108 w 182"/>
                    <a:gd name="T71" fmla="*/ 208 h 213"/>
                    <a:gd name="T72" fmla="*/ 116 w 182"/>
                    <a:gd name="T73" fmla="*/ 206 h 213"/>
                    <a:gd name="T74" fmla="*/ 123 w 182"/>
                    <a:gd name="T75" fmla="*/ 203 h 213"/>
                    <a:gd name="T76" fmla="*/ 130 w 182"/>
                    <a:gd name="T77" fmla="*/ 199 h 213"/>
                    <a:gd name="T78" fmla="*/ 136 w 182"/>
                    <a:gd name="T79" fmla="*/ 195 h 213"/>
                    <a:gd name="T80" fmla="*/ 142 w 182"/>
                    <a:gd name="T81" fmla="*/ 191 h 213"/>
                    <a:gd name="T82" fmla="*/ 158 w 182"/>
                    <a:gd name="T83" fmla="*/ 176 h 213"/>
                    <a:gd name="T84" fmla="*/ 169 w 182"/>
                    <a:gd name="T85" fmla="*/ 161 h 213"/>
                    <a:gd name="T86" fmla="*/ 176 w 182"/>
                    <a:gd name="T87" fmla="*/ 144 h 213"/>
                    <a:gd name="T88" fmla="*/ 179 w 182"/>
                    <a:gd name="T89" fmla="*/ 128 h 213"/>
                    <a:gd name="T90" fmla="*/ 181 w 182"/>
                    <a:gd name="T91" fmla="*/ 111 h 213"/>
                    <a:gd name="T92" fmla="*/ 181 w 182"/>
                    <a:gd name="T93" fmla="*/ 95 h 213"/>
                    <a:gd name="T94" fmla="*/ 182 w 182"/>
                    <a:gd name="T95" fmla="*/ 79 h 213"/>
                    <a:gd name="T96" fmla="*/ 173 w 182"/>
                    <a:gd name="T97" fmla="*/ 46 h 213"/>
                    <a:gd name="T98" fmla="*/ 156 w 182"/>
                    <a:gd name="T99" fmla="*/ 21 h 213"/>
                    <a:gd name="T100" fmla="*/ 151 w 182"/>
                    <a:gd name="T101" fmla="*/ 18 h 213"/>
                    <a:gd name="T102" fmla="*/ 147 w 182"/>
                    <a:gd name="T103" fmla="*/ 15 h 213"/>
                    <a:gd name="T104" fmla="*/ 142 w 182"/>
                    <a:gd name="T105" fmla="*/ 13 h 213"/>
                    <a:gd name="T106" fmla="*/ 138 w 182"/>
                    <a:gd name="T107" fmla="*/ 11 h 213"/>
                    <a:gd name="T108" fmla="*/ 132 w 182"/>
                    <a:gd name="T109" fmla="*/ 9 h 213"/>
                    <a:gd name="T110" fmla="*/ 126 w 182"/>
                    <a:gd name="T111" fmla="*/ 6 h 213"/>
                    <a:gd name="T112" fmla="*/ 119 w 182"/>
                    <a:gd name="T113" fmla="*/ 3 h 213"/>
                    <a:gd name="T114" fmla="*/ 109 w 182"/>
                    <a:gd name="T11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2" h="213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8" y="8"/>
                      </a:lnTo>
                      <a:lnTo>
                        <a:pt x="127" y="18"/>
                      </a:lnTo>
                      <a:lnTo>
                        <a:pt x="137" y="33"/>
                      </a:lnTo>
                      <a:lnTo>
                        <a:pt x="145" y="52"/>
                      </a:lnTo>
                      <a:lnTo>
                        <a:pt x="150" y="76"/>
                      </a:lnTo>
                      <a:lnTo>
                        <a:pt x="150" y="105"/>
                      </a:lnTo>
                      <a:lnTo>
                        <a:pt x="144" y="139"/>
                      </a:lnTo>
                      <a:lnTo>
                        <a:pt x="140" y="149"/>
                      </a:lnTo>
                      <a:lnTo>
                        <a:pt x="136" y="157"/>
                      </a:lnTo>
                      <a:lnTo>
                        <a:pt x="131" y="165"/>
                      </a:lnTo>
                      <a:lnTo>
                        <a:pt x="125" y="173"/>
                      </a:lnTo>
                      <a:lnTo>
                        <a:pt x="117" y="180"/>
                      </a:lnTo>
                      <a:lnTo>
                        <a:pt x="110" y="185"/>
                      </a:lnTo>
                      <a:lnTo>
                        <a:pt x="102" y="191"/>
                      </a:lnTo>
                      <a:lnTo>
                        <a:pt x="92" y="195"/>
                      </a:lnTo>
                      <a:lnTo>
                        <a:pt x="82" y="197"/>
                      </a:lnTo>
                      <a:lnTo>
                        <a:pt x="72" y="200"/>
                      </a:lnTo>
                      <a:lnTo>
                        <a:pt x="61" y="201"/>
                      </a:lnTo>
                      <a:lnTo>
                        <a:pt x="49" y="201"/>
                      </a:lnTo>
                      <a:lnTo>
                        <a:pt x="37" y="200"/>
                      </a:lnTo>
                      <a:lnTo>
                        <a:pt x="25" y="197"/>
                      </a:lnTo>
                      <a:lnTo>
                        <a:pt x="12" y="193"/>
                      </a:lnTo>
                      <a:lnTo>
                        <a:pt x="0" y="188"/>
                      </a:lnTo>
                      <a:lnTo>
                        <a:pt x="11" y="195"/>
                      </a:lnTo>
                      <a:lnTo>
                        <a:pt x="22" y="200"/>
                      </a:lnTo>
                      <a:lnTo>
                        <a:pt x="33" y="205"/>
                      </a:lnTo>
                      <a:lnTo>
                        <a:pt x="43" y="208"/>
                      </a:lnTo>
                      <a:lnTo>
                        <a:pt x="53" y="211"/>
                      </a:lnTo>
                      <a:lnTo>
                        <a:pt x="63" y="212"/>
                      </a:lnTo>
                      <a:lnTo>
                        <a:pt x="73" y="213"/>
                      </a:lnTo>
                      <a:lnTo>
                        <a:pt x="83" y="213"/>
                      </a:lnTo>
                      <a:lnTo>
                        <a:pt x="91" y="212"/>
                      </a:lnTo>
                      <a:lnTo>
                        <a:pt x="100" y="210"/>
                      </a:lnTo>
                      <a:lnTo>
                        <a:pt x="108" y="208"/>
                      </a:lnTo>
                      <a:lnTo>
                        <a:pt x="116" y="206"/>
                      </a:lnTo>
                      <a:lnTo>
                        <a:pt x="123" y="203"/>
                      </a:lnTo>
                      <a:lnTo>
                        <a:pt x="130" y="199"/>
                      </a:lnTo>
                      <a:lnTo>
                        <a:pt x="136" y="195"/>
                      </a:lnTo>
                      <a:lnTo>
                        <a:pt x="142" y="191"/>
                      </a:lnTo>
                      <a:lnTo>
                        <a:pt x="158" y="176"/>
                      </a:lnTo>
                      <a:lnTo>
                        <a:pt x="169" y="161"/>
                      </a:lnTo>
                      <a:lnTo>
                        <a:pt x="176" y="144"/>
                      </a:lnTo>
                      <a:lnTo>
                        <a:pt x="179" y="128"/>
                      </a:lnTo>
                      <a:lnTo>
                        <a:pt x="181" y="111"/>
                      </a:lnTo>
                      <a:lnTo>
                        <a:pt x="181" y="95"/>
                      </a:lnTo>
                      <a:lnTo>
                        <a:pt x="182" y="79"/>
                      </a:lnTo>
                      <a:lnTo>
                        <a:pt x="173" y="46"/>
                      </a:lnTo>
                      <a:lnTo>
                        <a:pt x="156" y="21"/>
                      </a:lnTo>
                      <a:lnTo>
                        <a:pt x="151" y="18"/>
                      </a:lnTo>
                      <a:lnTo>
                        <a:pt x="147" y="15"/>
                      </a:lnTo>
                      <a:lnTo>
                        <a:pt x="142" y="13"/>
                      </a:lnTo>
                      <a:lnTo>
                        <a:pt x="138" y="11"/>
                      </a:lnTo>
                      <a:lnTo>
                        <a:pt x="132" y="9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Freeform 12">
                  <a:extLst>
                    <a:ext uri="{FF2B5EF4-FFF2-40B4-BE49-F238E27FC236}">
                      <a16:creationId xmlns:a16="http://schemas.microsoft.com/office/drawing/2014/main" id="{F354F05A-F1EF-4497-9BB0-D22D023B0BF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 rot="373331" flipH="1">
                  <a:off x="121" y="2907"/>
                  <a:ext cx="93" cy="156"/>
                </a:xfrm>
                <a:custGeom>
                  <a:avLst/>
                  <a:gdLst>
                    <a:gd name="T0" fmla="*/ 94 w 128"/>
                    <a:gd name="T1" fmla="*/ 0 h 217"/>
                    <a:gd name="T2" fmla="*/ 105 w 128"/>
                    <a:gd name="T3" fmla="*/ 9 h 217"/>
                    <a:gd name="T4" fmla="*/ 115 w 128"/>
                    <a:gd name="T5" fmla="*/ 27 h 217"/>
                    <a:gd name="T6" fmla="*/ 123 w 128"/>
                    <a:gd name="T7" fmla="*/ 50 h 217"/>
                    <a:gd name="T8" fmla="*/ 128 w 128"/>
                    <a:gd name="T9" fmla="*/ 78 h 217"/>
                    <a:gd name="T10" fmla="*/ 127 w 128"/>
                    <a:gd name="T11" fmla="*/ 111 h 217"/>
                    <a:gd name="T12" fmla="*/ 116 w 128"/>
                    <a:gd name="T13" fmla="*/ 145 h 217"/>
                    <a:gd name="T14" fmla="*/ 94 w 128"/>
                    <a:gd name="T15" fmla="*/ 181 h 217"/>
                    <a:gd name="T16" fmla="*/ 60 w 128"/>
                    <a:gd name="T17" fmla="*/ 217 h 217"/>
                    <a:gd name="T18" fmla="*/ 49 w 128"/>
                    <a:gd name="T19" fmla="*/ 213 h 217"/>
                    <a:gd name="T20" fmla="*/ 38 w 128"/>
                    <a:gd name="T21" fmla="*/ 210 h 217"/>
                    <a:gd name="T22" fmla="*/ 26 w 128"/>
                    <a:gd name="T23" fmla="*/ 205 h 217"/>
                    <a:gd name="T24" fmla="*/ 16 w 128"/>
                    <a:gd name="T25" fmla="*/ 201 h 217"/>
                    <a:gd name="T26" fmla="*/ 8 w 128"/>
                    <a:gd name="T27" fmla="*/ 196 h 217"/>
                    <a:gd name="T28" fmla="*/ 2 w 128"/>
                    <a:gd name="T29" fmla="*/ 190 h 217"/>
                    <a:gd name="T30" fmla="*/ 0 w 128"/>
                    <a:gd name="T31" fmla="*/ 183 h 217"/>
                    <a:gd name="T32" fmla="*/ 1 w 128"/>
                    <a:gd name="T33" fmla="*/ 178 h 217"/>
                    <a:gd name="T34" fmla="*/ 13 w 128"/>
                    <a:gd name="T35" fmla="*/ 171 h 217"/>
                    <a:gd name="T36" fmla="*/ 29 w 128"/>
                    <a:gd name="T37" fmla="*/ 161 h 217"/>
                    <a:gd name="T38" fmla="*/ 46 w 128"/>
                    <a:gd name="T39" fmla="*/ 150 h 217"/>
                    <a:gd name="T40" fmla="*/ 63 w 128"/>
                    <a:gd name="T41" fmla="*/ 134 h 217"/>
                    <a:gd name="T42" fmla="*/ 79 w 128"/>
                    <a:gd name="T43" fmla="*/ 112 h 217"/>
                    <a:gd name="T44" fmla="*/ 91 w 128"/>
                    <a:gd name="T45" fmla="*/ 83 h 217"/>
                    <a:gd name="T46" fmla="*/ 97 w 128"/>
                    <a:gd name="T47" fmla="*/ 46 h 217"/>
                    <a:gd name="T48" fmla="*/ 94 w 128"/>
                    <a:gd name="T4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8" h="217">
                      <a:moveTo>
                        <a:pt x="94" y="0"/>
                      </a:moveTo>
                      <a:lnTo>
                        <a:pt x="105" y="9"/>
                      </a:lnTo>
                      <a:lnTo>
                        <a:pt x="115" y="27"/>
                      </a:lnTo>
                      <a:lnTo>
                        <a:pt x="123" y="50"/>
                      </a:lnTo>
                      <a:lnTo>
                        <a:pt x="128" y="78"/>
                      </a:lnTo>
                      <a:lnTo>
                        <a:pt x="127" y="111"/>
                      </a:lnTo>
                      <a:lnTo>
                        <a:pt x="116" y="145"/>
                      </a:lnTo>
                      <a:lnTo>
                        <a:pt x="94" y="181"/>
                      </a:lnTo>
                      <a:lnTo>
                        <a:pt x="60" y="217"/>
                      </a:lnTo>
                      <a:lnTo>
                        <a:pt x="49" y="213"/>
                      </a:lnTo>
                      <a:lnTo>
                        <a:pt x="38" y="210"/>
                      </a:lnTo>
                      <a:lnTo>
                        <a:pt x="26" y="205"/>
                      </a:lnTo>
                      <a:lnTo>
                        <a:pt x="16" y="201"/>
                      </a:lnTo>
                      <a:lnTo>
                        <a:pt x="8" y="196"/>
                      </a:lnTo>
                      <a:lnTo>
                        <a:pt x="2" y="190"/>
                      </a:lnTo>
                      <a:lnTo>
                        <a:pt x="0" y="183"/>
                      </a:lnTo>
                      <a:lnTo>
                        <a:pt x="1" y="178"/>
                      </a:lnTo>
                      <a:lnTo>
                        <a:pt x="13" y="171"/>
                      </a:lnTo>
                      <a:lnTo>
                        <a:pt x="29" y="161"/>
                      </a:lnTo>
                      <a:lnTo>
                        <a:pt x="46" y="150"/>
                      </a:lnTo>
                      <a:lnTo>
                        <a:pt x="63" y="134"/>
                      </a:lnTo>
                      <a:lnTo>
                        <a:pt x="79" y="112"/>
                      </a:lnTo>
                      <a:lnTo>
                        <a:pt x="91" y="83"/>
                      </a:lnTo>
                      <a:lnTo>
                        <a:pt x="97" y="4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Freeform 13">
                  <a:extLst>
                    <a:ext uri="{FF2B5EF4-FFF2-40B4-BE49-F238E27FC236}">
                      <a16:creationId xmlns:a16="http://schemas.microsoft.com/office/drawing/2014/main" id="{F794A1B9-18C1-4E87-A9EB-C3050902D9F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 rot="373331" flipH="1">
                  <a:off x="313" y="3110"/>
                  <a:ext cx="85" cy="93"/>
                </a:xfrm>
                <a:custGeom>
                  <a:avLst/>
                  <a:gdLst>
                    <a:gd name="T0" fmla="*/ 75 w 117"/>
                    <a:gd name="T1" fmla="*/ 0 h 132"/>
                    <a:gd name="T2" fmla="*/ 0 w 117"/>
                    <a:gd name="T3" fmla="*/ 25 h 132"/>
                    <a:gd name="T4" fmla="*/ 3 w 117"/>
                    <a:gd name="T5" fmla="*/ 26 h 132"/>
                    <a:gd name="T6" fmla="*/ 14 w 117"/>
                    <a:gd name="T7" fmla="*/ 29 h 132"/>
                    <a:gd name="T8" fmla="*/ 29 w 117"/>
                    <a:gd name="T9" fmla="*/ 36 h 132"/>
                    <a:gd name="T10" fmla="*/ 46 w 117"/>
                    <a:gd name="T11" fmla="*/ 47 h 132"/>
                    <a:gd name="T12" fmla="*/ 66 w 117"/>
                    <a:gd name="T13" fmla="*/ 62 h 132"/>
                    <a:gd name="T14" fmla="*/ 84 w 117"/>
                    <a:gd name="T15" fmla="*/ 80 h 132"/>
                    <a:gd name="T16" fmla="*/ 102 w 117"/>
                    <a:gd name="T17" fmla="*/ 103 h 132"/>
                    <a:gd name="T18" fmla="*/ 116 w 117"/>
                    <a:gd name="T19" fmla="*/ 132 h 132"/>
                    <a:gd name="T20" fmla="*/ 117 w 117"/>
                    <a:gd name="T21" fmla="*/ 120 h 132"/>
                    <a:gd name="T22" fmla="*/ 115 w 117"/>
                    <a:gd name="T23" fmla="*/ 107 h 132"/>
                    <a:gd name="T24" fmla="*/ 108 w 117"/>
                    <a:gd name="T25" fmla="*/ 90 h 132"/>
                    <a:gd name="T26" fmla="*/ 99 w 117"/>
                    <a:gd name="T27" fmla="*/ 74 h 132"/>
                    <a:gd name="T28" fmla="*/ 89 w 117"/>
                    <a:gd name="T29" fmla="*/ 58 h 132"/>
                    <a:gd name="T30" fmla="*/ 78 w 117"/>
                    <a:gd name="T31" fmla="*/ 45 h 132"/>
                    <a:gd name="T32" fmla="*/ 67 w 117"/>
                    <a:gd name="T33" fmla="*/ 36 h 132"/>
                    <a:gd name="T34" fmla="*/ 58 w 117"/>
                    <a:gd name="T35" fmla="*/ 32 h 132"/>
                    <a:gd name="T36" fmla="*/ 69 w 117"/>
                    <a:gd name="T37" fmla="*/ 29 h 132"/>
                    <a:gd name="T38" fmla="*/ 79 w 117"/>
                    <a:gd name="T39" fmla="*/ 28 h 132"/>
                    <a:gd name="T40" fmla="*/ 89 w 117"/>
                    <a:gd name="T41" fmla="*/ 26 h 132"/>
                    <a:gd name="T42" fmla="*/ 98 w 117"/>
                    <a:gd name="T43" fmla="*/ 25 h 132"/>
                    <a:gd name="T44" fmla="*/ 105 w 117"/>
                    <a:gd name="T45" fmla="*/ 24 h 132"/>
                    <a:gd name="T46" fmla="*/ 109 w 117"/>
                    <a:gd name="T47" fmla="*/ 22 h 132"/>
                    <a:gd name="T48" fmla="*/ 113 w 117"/>
                    <a:gd name="T49" fmla="*/ 21 h 132"/>
                    <a:gd name="T50" fmla="*/ 114 w 117"/>
                    <a:gd name="T51" fmla="*/ 21 h 132"/>
                    <a:gd name="T52" fmla="*/ 75 w 117"/>
                    <a:gd name="T5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7" h="132">
                      <a:moveTo>
                        <a:pt x="75" y="0"/>
                      </a:move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4" y="29"/>
                      </a:lnTo>
                      <a:lnTo>
                        <a:pt x="29" y="36"/>
                      </a:lnTo>
                      <a:lnTo>
                        <a:pt x="46" y="47"/>
                      </a:lnTo>
                      <a:lnTo>
                        <a:pt x="66" y="62"/>
                      </a:lnTo>
                      <a:lnTo>
                        <a:pt x="84" y="80"/>
                      </a:lnTo>
                      <a:lnTo>
                        <a:pt x="102" y="103"/>
                      </a:lnTo>
                      <a:lnTo>
                        <a:pt x="116" y="132"/>
                      </a:lnTo>
                      <a:lnTo>
                        <a:pt x="117" y="120"/>
                      </a:lnTo>
                      <a:lnTo>
                        <a:pt x="115" y="107"/>
                      </a:lnTo>
                      <a:lnTo>
                        <a:pt x="108" y="90"/>
                      </a:lnTo>
                      <a:lnTo>
                        <a:pt x="99" y="74"/>
                      </a:lnTo>
                      <a:lnTo>
                        <a:pt x="89" y="58"/>
                      </a:lnTo>
                      <a:lnTo>
                        <a:pt x="78" y="45"/>
                      </a:lnTo>
                      <a:lnTo>
                        <a:pt x="67" y="36"/>
                      </a:lnTo>
                      <a:lnTo>
                        <a:pt x="58" y="32"/>
                      </a:lnTo>
                      <a:lnTo>
                        <a:pt x="69" y="29"/>
                      </a:lnTo>
                      <a:lnTo>
                        <a:pt x="79" y="28"/>
                      </a:lnTo>
                      <a:lnTo>
                        <a:pt x="89" y="26"/>
                      </a:lnTo>
                      <a:lnTo>
                        <a:pt x="98" y="25"/>
                      </a:lnTo>
                      <a:lnTo>
                        <a:pt x="105" y="24"/>
                      </a:lnTo>
                      <a:lnTo>
                        <a:pt x="109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8A855A1C-846C-4D6A-BEF2-067BBECBFC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 rot="373331" flipH="1">
                  <a:off x="289" y="3133"/>
                  <a:ext cx="21" cy="55"/>
                </a:xfrm>
                <a:custGeom>
                  <a:avLst/>
                  <a:gdLst>
                    <a:gd name="T0" fmla="*/ 29 w 29"/>
                    <a:gd name="T1" fmla="*/ 0 h 77"/>
                    <a:gd name="T2" fmla="*/ 23 w 29"/>
                    <a:gd name="T3" fmla="*/ 0 h 77"/>
                    <a:gd name="T4" fmla="*/ 16 w 29"/>
                    <a:gd name="T5" fmla="*/ 4 h 77"/>
                    <a:gd name="T6" fmla="*/ 9 w 29"/>
                    <a:gd name="T7" fmla="*/ 9 h 77"/>
                    <a:gd name="T8" fmla="*/ 4 w 29"/>
                    <a:gd name="T9" fmla="*/ 19 h 77"/>
                    <a:gd name="T10" fmla="*/ 1 w 29"/>
                    <a:gd name="T11" fmla="*/ 30 h 77"/>
                    <a:gd name="T12" fmla="*/ 0 w 29"/>
                    <a:gd name="T13" fmla="*/ 44 h 77"/>
                    <a:gd name="T14" fmla="*/ 3 w 29"/>
                    <a:gd name="T15" fmla="*/ 60 h 77"/>
                    <a:gd name="T16" fmla="*/ 11 w 29"/>
                    <a:gd name="T17" fmla="*/ 77 h 77"/>
                    <a:gd name="T18" fmla="*/ 15 w 29"/>
                    <a:gd name="T19" fmla="*/ 53 h 77"/>
                    <a:gd name="T20" fmla="*/ 19 w 29"/>
                    <a:gd name="T21" fmla="*/ 37 h 77"/>
                    <a:gd name="T22" fmla="*/ 23 w 29"/>
                    <a:gd name="T23" fmla="*/ 22 h 77"/>
                    <a:gd name="T24" fmla="*/ 29 w 29"/>
                    <a:gd name="T2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77">
                      <a:moveTo>
                        <a:pt x="29" y="0"/>
                      </a:moveTo>
                      <a:lnTo>
                        <a:pt x="23" y="0"/>
                      </a:lnTo>
                      <a:lnTo>
                        <a:pt x="16" y="4"/>
                      </a:lnTo>
                      <a:lnTo>
                        <a:pt x="9" y="9"/>
                      </a:lnTo>
                      <a:lnTo>
                        <a:pt x="4" y="19"/>
                      </a:lnTo>
                      <a:lnTo>
                        <a:pt x="1" y="30"/>
                      </a:ln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11" y="77"/>
                      </a:lnTo>
                      <a:lnTo>
                        <a:pt x="15" y="53"/>
                      </a:lnTo>
                      <a:lnTo>
                        <a:pt x="19" y="37"/>
                      </a:lnTo>
                      <a:lnTo>
                        <a:pt x="23" y="2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069" name="Group 15">
                  <a:extLst>
                    <a:ext uri="{FF2B5EF4-FFF2-40B4-BE49-F238E27FC236}">
                      <a16:creationId xmlns:a16="http://schemas.microsoft.com/office/drawing/2014/main" id="{EA00DD60-EF46-4348-AAAD-E4139B85F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86446" flipH="1">
                  <a:off x="335" y="3251"/>
                  <a:ext cx="608" cy="369"/>
                  <a:chOff x="-366" y="1704"/>
                  <a:chExt cx="608" cy="369"/>
                </a:xfrm>
              </p:grpSpPr>
              <p:sp>
                <p:nvSpPr>
                  <p:cNvPr id="132" name="Freeform 16">
                    <a:extLst>
                      <a:ext uri="{FF2B5EF4-FFF2-40B4-BE49-F238E27FC236}">
                        <a16:creationId xmlns:a16="http://schemas.microsoft.com/office/drawing/2014/main" id="{EEDDB115-223C-4C36-9BEB-4C1EAFF87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 rot="4200091">
                    <a:off x="-243" y="1807"/>
                    <a:ext cx="143" cy="390"/>
                  </a:xfrm>
                  <a:custGeom>
                    <a:avLst/>
                    <a:gdLst>
                      <a:gd name="T0" fmla="*/ 12 w 207"/>
                      <a:gd name="T1" fmla="*/ 44 h 564"/>
                      <a:gd name="T2" fmla="*/ 6 w 207"/>
                      <a:gd name="T3" fmla="*/ 72 h 564"/>
                      <a:gd name="T4" fmla="*/ 3 w 207"/>
                      <a:gd name="T5" fmla="*/ 99 h 564"/>
                      <a:gd name="T6" fmla="*/ 0 w 207"/>
                      <a:gd name="T7" fmla="*/ 125 h 564"/>
                      <a:gd name="T8" fmla="*/ 0 w 207"/>
                      <a:gd name="T9" fmla="*/ 151 h 564"/>
                      <a:gd name="T10" fmla="*/ 3 w 207"/>
                      <a:gd name="T11" fmla="*/ 180 h 564"/>
                      <a:gd name="T12" fmla="*/ 7 w 207"/>
                      <a:gd name="T13" fmla="*/ 211 h 564"/>
                      <a:gd name="T14" fmla="*/ 16 w 207"/>
                      <a:gd name="T15" fmla="*/ 247 h 564"/>
                      <a:gd name="T16" fmla="*/ 29 w 207"/>
                      <a:gd name="T17" fmla="*/ 287 h 564"/>
                      <a:gd name="T18" fmla="*/ 43 w 207"/>
                      <a:gd name="T19" fmla="*/ 325 h 564"/>
                      <a:gd name="T20" fmla="*/ 61 w 207"/>
                      <a:gd name="T21" fmla="*/ 364 h 564"/>
                      <a:gd name="T22" fmla="*/ 83 w 207"/>
                      <a:gd name="T23" fmla="*/ 406 h 564"/>
                      <a:gd name="T24" fmla="*/ 106 w 207"/>
                      <a:gd name="T25" fmla="*/ 446 h 564"/>
                      <a:gd name="T26" fmla="*/ 132 w 207"/>
                      <a:gd name="T27" fmla="*/ 483 h 564"/>
                      <a:gd name="T28" fmla="*/ 157 w 207"/>
                      <a:gd name="T29" fmla="*/ 516 h 564"/>
                      <a:gd name="T30" fmla="*/ 182 w 207"/>
                      <a:gd name="T31" fmla="*/ 544 h 564"/>
                      <a:gd name="T32" fmla="*/ 207 w 207"/>
                      <a:gd name="T33" fmla="*/ 564 h 564"/>
                      <a:gd name="T34" fmla="*/ 160 w 207"/>
                      <a:gd name="T35" fmla="*/ 501 h 564"/>
                      <a:gd name="T36" fmla="*/ 127 w 207"/>
                      <a:gd name="T37" fmla="*/ 448 h 564"/>
                      <a:gd name="T38" fmla="*/ 103 w 207"/>
                      <a:gd name="T39" fmla="*/ 405 h 564"/>
                      <a:gd name="T40" fmla="*/ 87 w 207"/>
                      <a:gd name="T41" fmla="*/ 368 h 564"/>
                      <a:gd name="T42" fmla="*/ 75 w 207"/>
                      <a:gd name="T43" fmla="*/ 337 h 564"/>
                      <a:gd name="T44" fmla="*/ 68 w 207"/>
                      <a:gd name="T45" fmla="*/ 309 h 564"/>
                      <a:gd name="T46" fmla="*/ 63 w 207"/>
                      <a:gd name="T47" fmla="*/ 285 h 564"/>
                      <a:gd name="T48" fmla="*/ 56 w 207"/>
                      <a:gd name="T49" fmla="*/ 261 h 564"/>
                      <a:gd name="T50" fmla="*/ 44 w 207"/>
                      <a:gd name="T51" fmla="*/ 205 h 564"/>
                      <a:gd name="T52" fmla="*/ 41 w 207"/>
                      <a:gd name="T53" fmla="*/ 140 h 564"/>
                      <a:gd name="T54" fmla="*/ 43 w 207"/>
                      <a:gd name="T55" fmla="*/ 68 h 564"/>
                      <a:gd name="T56" fmla="*/ 50 w 207"/>
                      <a:gd name="T57" fmla="*/ 0 h 564"/>
                      <a:gd name="T58" fmla="*/ 12 w 207"/>
                      <a:gd name="T59" fmla="*/ 44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7" h="564">
                        <a:moveTo>
                          <a:pt x="12" y="44"/>
                        </a:moveTo>
                        <a:lnTo>
                          <a:pt x="6" y="72"/>
                        </a:lnTo>
                        <a:lnTo>
                          <a:pt x="3" y="99"/>
                        </a:lnTo>
                        <a:lnTo>
                          <a:pt x="0" y="125"/>
                        </a:lnTo>
                        <a:lnTo>
                          <a:pt x="0" y="151"/>
                        </a:lnTo>
                        <a:lnTo>
                          <a:pt x="3" y="180"/>
                        </a:lnTo>
                        <a:lnTo>
                          <a:pt x="7" y="211"/>
                        </a:lnTo>
                        <a:lnTo>
                          <a:pt x="16" y="247"/>
                        </a:lnTo>
                        <a:lnTo>
                          <a:pt x="29" y="287"/>
                        </a:lnTo>
                        <a:lnTo>
                          <a:pt x="43" y="325"/>
                        </a:lnTo>
                        <a:lnTo>
                          <a:pt x="61" y="364"/>
                        </a:lnTo>
                        <a:lnTo>
                          <a:pt x="83" y="406"/>
                        </a:lnTo>
                        <a:lnTo>
                          <a:pt x="106" y="446"/>
                        </a:lnTo>
                        <a:lnTo>
                          <a:pt x="132" y="483"/>
                        </a:lnTo>
                        <a:lnTo>
                          <a:pt x="157" y="516"/>
                        </a:lnTo>
                        <a:lnTo>
                          <a:pt x="182" y="544"/>
                        </a:lnTo>
                        <a:lnTo>
                          <a:pt x="207" y="564"/>
                        </a:lnTo>
                        <a:lnTo>
                          <a:pt x="160" y="501"/>
                        </a:lnTo>
                        <a:lnTo>
                          <a:pt x="127" y="448"/>
                        </a:lnTo>
                        <a:lnTo>
                          <a:pt x="103" y="405"/>
                        </a:lnTo>
                        <a:lnTo>
                          <a:pt x="87" y="368"/>
                        </a:lnTo>
                        <a:lnTo>
                          <a:pt x="75" y="337"/>
                        </a:lnTo>
                        <a:lnTo>
                          <a:pt x="68" y="309"/>
                        </a:lnTo>
                        <a:lnTo>
                          <a:pt x="63" y="285"/>
                        </a:lnTo>
                        <a:lnTo>
                          <a:pt x="56" y="261"/>
                        </a:lnTo>
                        <a:lnTo>
                          <a:pt x="44" y="205"/>
                        </a:lnTo>
                        <a:lnTo>
                          <a:pt x="41" y="140"/>
                        </a:lnTo>
                        <a:lnTo>
                          <a:pt x="43" y="68"/>
                        </a:lnTo>
                        <a:lnTo>
                          <a:pt x="50" y="0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7">
                    <a:extLst>
                      <a:ext uri="{FF2B5EF4-FFF2-40B4-BE49-F238E27FC236}">
                        <a16:creationId xmlns:a16="http://schemas.microsoft.com/office/drawing/2014/main" id="{6491BA97-BAE3-46F3-B785-69D25DA914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 rot="4200091">
                    <a:off x="124" y="1761"/>
                    <a:ext cx="33" cy="160"/>
                  </a:xfrm>
                  <a:custGeom>
                    <a:avLst/>
                    <a:gdLst>
                      <a:gd name="T0" fmla="*/ 0 w 47"/>
                      <a:gd name="T1" fmla="*/ 19 h 232"/>
                      <a:gd name="T2" fmla="*/ 14 w 47"/>
                      <a:gd name="T3" fmla="*/ 55 h 232"/>
                      <a:gd name="T4" fmla="*/ 22 w 47"/>
                      <a:gd name="T5" fmla="*/ 101 h 232"/>
                      <a:gd name="T6" fmla="*/ 24 w 47"/>
                      <a:gd name="T7" fmla="*/ 159 h 232"/>
                      <a:gd name="T8" fmla="*/ 19 w 47"/>
                      <a:gd name="T9" fmla="*/ 232 h 232"/>
                      <a:gd name="T10" fmla="*/ 45 w 47"/>
                      <a:gd name="T11" fmla="*/ 217 h 232"/>
                      <a:gd name="T12" fmla="*/ 47 w 47"/>
                      <a:gd name="T13" fmla="*/ 178 h 232"/>
                      <a:gd name="T14" fmla="*/ 47 w 47"/>
                      <a:gd name="T15" fmla="*/ 140 h 232"/>
                      <a:gd name="T16" fmla="*/ 45 w 47"/>
                      <a:gd name="T17" fmla="*/ 103 h 232"/>
                      <a:gd name="T18" fmla="*/ 41 w 47"/>
                      <a:gd name="T19" fmla="*/ 71 h 232"/>
                      <a:gd name="T20" fmla="*/ 36 w 47"/>
                      <a:gd name="T21" fmla="*/ 52 h 232"/>
                      <a:gd name="T22" fmla="*/ 29 w 47"/>
                      <a:gd name="T23" fmla="*/ 34 h 232"/>
                      <a:gd name="T24" fmla="*/ 22 w 47"/>
                      <a:gd name="T25" fmla="*/ 17 h 232"/>
                      <a:gd name="T26" fmla="*/ 13 w 47"/>
                      <a:gd name="T27" fmla="*/ 0 h 232"/>
                      <a:gd name="T28" fmla="*/ 0 w 47"/>
                      <a:gd name="T29" fmla="*/ 19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232">
                        <a:moveTo>
                          <a:pt x="0" y="19"/>
                        </a:moveTo>
                        <a:lnTo>
                          <a:pt x="14" y="55"/>
                        </a:lnTo>
                        <a:lnTo>
                          <a:pt x="22" y="101"/>
                        </a:lnTo>
                        <a:lnTo>
                          <a:pt x="24" y="159"/>
                        </a:lnTo>
                        <a:lnTo>
                          <a:pt x="19" y="232"/>
                        </a:lnTo>
                        <a:lnTo>
                          <a:pt x="45" y="217"/>
                        </a:lnTo>
                        <a:lnTo>
                          <a:pt x="47" y="178"/>
                        </a:lnTo>
                        <a:lnTo>
                          <a:pt x="47" y="140"/>
                        </a:lnTo>
                        <a:lnTo>
                          <a:pt x="45" y="103"/>
                        </a:lnTo>
                        <a:lnTo>
                          <a:pt x="41" y="71"/>
                        </a:lnTo>
                        <a:lnTo>
                          <a:pt x="36" y="52"/>
                        </a:lnTo>
                        <a:lnTo>
                          <a:pt x="29" y="34"/>
                        </a:lnTo>
                        <a:lnTo>
                          <a:pt x="22" y="17"/>
                        </a:lnTo>
                        <a:lnTo>
                          <a:pt x="1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Freeform 18">
                    <a:extLst>
                      <a:ext uri="{FF2B5EF4-FFF2-40B4-BE49-F238E27FC236}">
                        <a16:creationId xmlns:a16="http://schemas.microsoft.com/office/drawing/2014/main" id="{D21F7F44-0B76-4369-8727-5F6E9047F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 rot="4200091">
                    <a:off x="195" y="1722"/>
                    <a:ext cx="60" cy="27"/>
                  </a:xfrm>
                  <a:custGeom>
                    <a:avLst/>
                    <a:gdLst>
                      <a:gd name="T0" fmla="*/ 87 w 87"/>
                      <a:gd name="T1" fmla="*/ 22 h 40"/>
                      <a:gd name="T2" fmla="*/ 77 w 87"/>
                      <a:gd name="T3" fmla="*/ 17 h 40"/>
                      <a:gd name="T4" fmla="*/ 68 w 87"/>
                      <a:gd name="T5" fmla="*/ 12 h 40"/>
                      <a:gd name="T6" fmla="*/ 58 w 87"/>
                      <a:gd name="T7" fmla="*/ 7 h 40"/>
                      <a:gd name="T8" fmla="*/ 47 w 87"/>
                      <a:gd name="T9" fmla="*/ 5 h 40"/>
                      <a:gd name="T10" fmla="*/ 37 w 87"/>
                      <a:gd name="T11" fmla="*/ 3 h 40"/>
                      <a:gd name="T12" fmla="*/ 26 w 87"/>
                      <a:gd name="T13" fmla="*/ 2 h 40"/>
                      <a:gd name="T14" fmla="*/ 13 w 87"/>
                      <a:gd name="T15" fmla="*/ 0 h 40"/>
                      <a:gd name="T16" fmla="*/ 0 w 87"/>
                      <a:gd name="T17" fmla="*/ 2 h 40"/>
                      <a:gd name="T18" fmla="*/ 6 w 87"/>
                      <a:gd name="T19" fmla="*/ 6 h 40"/>
                      <a:gd name="T20" fmla="*/ 14 w 87"/>
                      <a:gd name="T21" fmla="*/ 10 h 40"/>
                      <a:gd name="T22" fmla="*/ 22 w 87"/>
                      <a:gd name="T23" fmla="*/ 14 h 40"/>
                      <a:gd name="T24" fmla="*/ 33 w 87"/>
                      <a:gd name="T25" fmla="*/ 18 h 40"/>
                      <a:gd name="T26" fmla="*/ 42 w 87"/>
                      <a:gd name="T27" fmla="*/ 22 h 40"/>
                      <a:gd name="T28" fmla="*/ 52 w 87"/>
                      <a:gd name="T29" fmla="*/ 27 h 40"/>
                      <a:gd name="T30" fmla="*/ 64 w 87"/>
                      <a:gd name="T31" fmla="*/ 33 h 40"/>
                      <a:gd name="T32" fmla="*/ 74 w 87"/>
                      <a:gd name="T33" fmla="*/ 40 h 40"/>
                      <a:gd name="T34" fmla="*/ 87 w 87"/>
                      <a:gd name="T35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7" h="40">
                        <a:moveTo>
                          <a:pt x="87" y="22"/>
                        </a:moveTo>
                        <a:lnTo>
                          <a:pt x="77" y="17"/>
                        </a:lnTo>
                        <a:lnTo>
                          <a:pt x="68" y="12"/>
                        </a:lnTo>
                        <a:lnTo>
                          <a:pt x="58" y="7"/>
                        </a:lnTo>
                        <a:lnTo>
                          <a:pt x="47" y="5"/>
                        </a:lnTo>
                        <a:lnTo>
                          <a:pt x="37" y="3"/>
                        </a:lnTo>
                        <a:lnTo>
                          <a:pt x="26" y="2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  <a:lnTo>
                          <a:pt x="6" y="6"/>
                        </a:lnTo>
                        <a:lnTo>
                          <a:pt x="14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2" y="22"/>
                        </a:lnTo>
                        <a:lnTo>
                          <a:pt x="52" y="27"/>
                        </a:lnTo>
                        <a:lnTo>
                          <a:pt x="64" y="33"/>
                        </a:lnTo>
                        <a:lnTo>
                          <a:pt x="74" y="40"/>
                        </a:lnTo>
                        <a:lnTo>
                          <a:pt x="87" y="2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8" name="Group 19">
                <a:extLst>
                  <a:ext uri="{FF2B5EF4-FFF2-40B4-BE49-F238E27FC236}">
                    <a16:creationId xmlns:a16="http://schemas.microsoft.com/office/drawing/2014/main" id="{512050EF-C709-41FF-B4F2-5919DB1FF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248562">
                <a:off x="343" y="3854"/>
                <a:ext cx="392" cy="424"/>
                <a:chOff x="1727" y="866"/>
                <a:chExt cx="129" cy="157"/>
              </a:xfrm>
            </p:grpSpPr>
            <p:sp>
              <p:nvSpPr>
                <p:cNvPr id="123" name="Freeform 20">
                  <a:extLst>
                    <a:ext uri="{FF2B5EF4-FFF2-40B4-BE49-F238E27FC236}">
                      <a16:creationId xmlns:a16="http://schemas.microsoft.com/office/drawing/2014/main" id="{46D5AB45-4138-4090-BA2B-00D77E87D64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27" y="868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Freeform 21">
                  <a:extLst>
                    <a:ext uri="{FF2B5EF4-FFF2-40B4-BE49-F238E27FC236}">
                      <a16:creationId xmlns:a16="http://schemas.microsoft.com/office/drawing/2014/main" id="{24F52D3A-7F3C-4D79-B350-673C0D8FB52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6" y="896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Freeform 22">
                  <a:extLst>
                    <a:ext uri="{FF2B5EF4-FFF2-40B4-BE49-F238E27FC236}">
                      <a16:creationId xmlns:a16="http://schemas.microsoft.com/office/drawing/2014/main" id="{8C970725-23E2-4EA1-9197-A021825410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39" name="Group 23">
                <a:extLst>
                  <a:ext uri="{FF2B5EF4-FFF2-40B4-BE49-F238E27FC236}">
                    <a16:creationId xmlns:a16="http://schemas.microsoft.com/office/drawing/2014/main" id="{92E66EE9-0610-40E9-820F-0109C0326D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003157">
                <a:off x="249" y="1102"/>
                <a:ext cx="412" cy="500"/>
                <a:chOff x="1727" y="866"/>
                <a:chExt cx="129" cy="157"/>
              </a:xfrm>
            </p:grpSpPr>
            <p:sp>
              <p:nvSpPr>
                <p:cNvPr id="120" name="Freeform 24">
                  <a:extLst>
                    <a:ext uri="{FF2B5EF4-FFF2-40B4-BE49-F238E27FC236}">
                      <a16:creationId xmlns:a16="http://schemas.microsoft.com/office/drawing/2014/main" id="{1D81ED37-A47A-4E06-9A40-44EF3BEAD38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Freeform 25">
                  <a:extLst>
                    <a:ext uri="{FF2B5EF4-FFF2-40B4-BE49-F238E27FC236}">
                      <a16:creationId xmlns:a16="http://schemas.microsoft.com/office/drawing/2014/main" id="{6040869E-429B-4CFB-900C-495E532C69E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Freeform 26">
                  <a:extLst>
                    <a:ext uri="{FF2B5EF4-FFF2-40B4-BE49-F238E27FC236}">
                      <a16:creationId xmlns:a16="http://schemas.microsoft.com/office/drawing/2014/main" id="{E01FBB68-4FC1-4CD0-A2B2-DFAB9C64598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0" name="Group 27">
                <a:extLst>
                  <a:ext uri="{FF2B5EF4-FFF2-40B4-BE49-F238E27FC236}">
                    <a16:creationId xmlns:a16="http://schemas.microsoft.com/office/drawing/2014/main" id="{589CBB2D-CB56-4971-AF87-E0A4A57659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5" y="0"/>
                <a:ext cx="345" cy="367"/>
                <a:chOff x="1727" y="866"/>
                <a:chExt cx="129" cy="157"/>
              </a:xfrm>
            </p:grpSpPr>
            <p:sp>
              <p:nvSpPr>
                <p:cNvPr id="117" name="Freeform 28">
                  <a:extLst>
                    <a:ext uri="{FF2B5EF4-FFF2-40B4-BE49-F238E27FC236}">
                      <a16:creationId xmlns:a16="http://schemas.microsoft.com/office/drawing/2014/main" id="{D48CAC1E-F174-4F27-B89E-D7B3CDA93F6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Freeform 29">
                  <a:extLst>
                    <a:ext uri="{FF2B5EF4-FFF2-40B4-BE49-F238E27FC236}">
                      <a16:creationId xmlns:a16="http://schemas.microsoft.com/office/drawing/2014/main" id="{323904A8-7F91-499A-99C4-419301735D2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Freeform 30">
                  <a:extLst>
                    <a:ext uri="{FF2B5EF4-FFF2-40B4-BE49-F238E27FC236}">
                      <a16:creationId xmlns:a16="http://schemas.microsoft.com/office/drawing/2014/main" id="{59C722E0-62B8-4280-8E08-5796EBA6990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03" name="Freeform 31">
                <a:extLst>
                  <a:ext uri="{FF2B5EF4-FFF2-40B4-BE49-F238E27FC236}">
                    <a16:creationId xmlns:a16="http://schemas.microsoft.com/office/drawing/2014/main" id="{DD04112A-1E66-4568-8280-9247EBF3108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87" y="94"/>
                <a:ext cx="699" cy="756"/>
              </a:xfrm>
              <a:custGeom>
                <a:avLst/>
                <a:gdLst>
                  <a:gd name="T0" fmla="*/ 1 w 699"/>
                  <a:gd name="T1" fmla="*/ 392 h 756"/>
                  <a:gd name="T2" fmla="*/ 3 w 699"/>
                  <a:gd name="T3" fmla="*/ 252 h 756"/>
                  <a:gd name="T4" fmla="*/ 21 w 699"/>
                  <a:gd name="T5" fmla="*/ 210 h 756"/>
                  <a:gd name="T6" fmla="*/ 29 w 699"/>
                  <a:gd name="T7" fmla="*/ 182 h 756"/>
                  <a:gd name="T8" fmla="*/ 39 w 699"/>
                  <a:gd name="T9" fmla="*/ 154 h 756"/>
                  <a:gd name="T10" fmla="*/ 51 w 699"/>
                  <a:gd name="T11" fmla="*/ 138 h 756"/>
                  <a:gd name="T12" fmla="*/ 111 w 699"/>
                  <a:gd name="T13" fmla="*/ 74 h 756"/>
                  <a:gd name="T14" fmla="*/ 169 w 699"/>
                  <a:gd name="T15" fmla="*/ 30 h 756"/>
                  <a:gd name="T16" fmla="*/ 225 w 699"/>
                  <a:gd name="T17" fmla="*/ 10 h 756"/>
                  <a:gd name="T18" fmla="*/ 249 w 699"/>
                  <a:gd name="T19" fmla="*/ 4 h 756"/>
                  <a:gd name="T20" fmla="*/ 265 w 699"/>
                  <a:gd name="T21" fmla="*/ 0 h 756"/>
                  <a:gd name="T22" fmla="*/ 357 w 699"/>
                  <a:gd name="T23" fmla="*/ 2 h 756"/>
                  <a:gd name="T24" fmla="*/ 385 w 699"/>
                  <a:gd name="T25" fmla="*/ 6 h 756"/>
                  <a:gd name="T26" fmla="*/ 489 w 699"/>
                  <a:gd name="T27" fmla="*/ 40 h 756"/>
                  <a:gd name="T28" fmla="*/ 619 w 699"/>
                  <a:gd name="T29" fmla="*/ 128 h 756"/>
                  <a:gd name="T30" fmla="*/ 653 w 699"/>
                  <a:gd name="T31" fmla="*/ 178 h 756"/>
                  <a:gd name="T32" fmla="*/ 693 w 699"/>
                  <a:gd name="T33" fmla="*/ 322 h 756"/>
                  <a:gd name="T34" fmla="*/ 687 w 699"/>
                  <a:gd name="T35" fmla="*/ 434 h 756"/>
                  <a:gd name="T36" fmla="*/ 665 w 699"/>
                  <a:gd name="T37" fmla="*/ 538 h 756"/>
                  <a:gd name="T38" fmla="*/ 639 w 699"/>
                  <a:gd name="T39" fmla="*/ 564 h 756"/>
                  <a:gd name="T40" fmla="*/ 631 w 699"/>
                  <a:gd name="T41" fmla="*/ 580 h 756"/>
                  <a:gd name="T42" fmla="*/ 607 w 699"/>
                  <a:gd name="T43" fmla="*/ 588 h 756"/>
                  <a:gd name="T44" fmla="*/ 473 w 699"/>
                  <a:gd name="T45" fmla="*/ 664 h 756"/>
                  <a:gd name="T46" fmla="*/ 449 w 699"/>
                  <a:gd name="T47" fmla="*/ 678 h 756"/>
                  <a:gd name="T48" fmla="*/ 405 w 699"/>
                  <a:gd name="T49" fmla="*/ 684 h 756"/>
                  <a:gd name="T50" fmla="*/ 375 w 699"/>
                  <a:gd name="T51" fmla="*/ 690 h 756"/>
                  <a:gd name="T52" fmla="*/ 267 w 699"/>
                  <a:gd name="T53" fmla="*/ 684 h 756"/>
                  <a:gd name="T54" fmla="*/ 259 w 699"/>
                  <a:gd name="T55" fmla="*/ 722 h 756"/>
                  <a:gd name="T56" fmla="*/ 241 w 699"/>
                  <a:gd name="T57" fmla="*/ 756 h 756"/>
                  <a:gd name="T58" fmla="*/ 185 w 699"/>
                  <a:gd name="T59" fmla="*/ 728 h 756"/>
                  <a:gd name="T60" fmla="*/ 163 w 699"/>
                  <a:gd name="T61" fmla="*/ 720 h 756"/>
                  <a:gd name="T62" fmla="*/ 151 w 699"/>
                  <a:gd name="T63" fmla="*/ 716 h 756"/>
                  <a:gd name="T64" fmla="*/ 195 w 699"/>
                  <a:gd name="T65" fmla="*/ 674 h 756"/>
                  <a:gd name="T66" fmla="*/ 211 w 699"/>
                  <a:gd name="T67" fmla="*/ 644 h 756"/>
                  <a:gd name="T68" fmla="*/ 209 w 699"/>
                  <a:gd name="T69" fmla="*/ 626 h 756"/>
                  <a:gd name="T70" fmla="*/ 195 w 699"/>
                  <a:gd name="T71" fmla="*/ 620 h 756"/>
                  <a:gd name="T72" fmla="*/ 165 w 699"/>
                  <a:gd name="T73" fmla="*/ 596 h 756"/>
                  <a:gd name="T74" fmla="*/ 99 w 699"/>
                  <a:gd name="T75" fmla="*/ 534 h 756"/>
                  <a:gd name="T76" fmla="*/ 61 w 699"/>
                  <a:gd name="T77" fmla="*/ 506 h 756"/>
                  <a:gd name="T78" fmla="*/ 23 w 699"/>
                  <a:gd name="T79" fmla="*/ 470 h 756"/>
                  <a:gd name="T80" fmla="*/ 7 w 699"/>
                  <a:gd name="T81" fmla="*/ 434 h 756"/>
                  <a:gd name="T82" fmla="*/ 5 w 699"/>
                  <a:gd name="T83" fmla="*/ 396 h 756"/>
                  <a:gd name="T84" fmla="*/ 1 w 699"/>
                  <a:gd name="T85" fmla="*/ 3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9" h="756">
                    <a:moveTo>
                      <a:pt x="1" y="392"/>
                    </a:moveTo>
                    <a:cubicBezTo>
                      <a:pt x="2" y="345"/>
                      <a:pt x="2" y="299"/>
                      <a:pt x="3" y="252"/>
                    </a:cubicBezTo>
                    <a:cubicBezTo>
                      <a:pt x="3" y="238"/>
                      <a:pt x="16" y="224"/>
                      <a:pt x="21" y="210"/>
                    </a:cubicBezTo>
                    <a:cubicBezTo>
                      <a:pt x="24" y="202"/>
                      <a:pt x="29" y="182"/>
                      <a:pt x="29" y="182"/>
                    </a:cubicBezTo>
                    <a:cubicBezTo>
                      <a:pt x="32" y="173"/>
                      <a:pt x="34" y="163"/>
                      <a:pt x="39" y="154"/>
                    </a:cubicBezTo>
                    <a:cubicBezTo>
                      <a:pt x="42" y="148"/>
                      <a:pt x="51" y="138"/>
                      <a:pt x="51" y="138"/>
                    </a:cubicBezTo>
                    <a:cubicBezTo>
                      <a:pt x="58" y="116"/>
                      <a:pt x="88" y="82"/>
                      <a:pt x="111" y="74"/>
                    </a:cubicBezTo>
                    <a:cubicBezTo>
                      <a:pt x="128" y="61"/>
                      <a:pt x="149" y="37"/>
                      <a:pt x="169" y="30"/>
                    </a:cubicBezTo>
                    <a:cubicBezTo>
                      <a:pt x="182" y="17"/>
                      <a:pt x="207" y="15"/>
                      <a:pt x="225" y="10"/>
                    </a:cubicBezTo>
                    <a:cubicBezTo>
                      <a:pt x="233" y="8"/>
                      <a:pt x="241" y="6"/>
                      <a:pt x="249" y="4"/>
                    </a:cubicBezTo>
                    <a:cubicBezTo>
                      <a:pt x="254" y="3"/>
                      <a:pt x="265" y="0"/>
                      <a:pt x="265" y="0"/>
                    </a:cubicBezTo>
                    <a:cubicBezTo>
                      <a:pt x="296" y="1"/>
                      <a:pt x="326" y="0"/>
                      <a:pt x="357" y="2"/>
                    </a:cubicBezTo>
                    <a:cubicBezTo>
                      <a:pt x="366" y="2"/>
                      <a:pt x="385" y="6"/>
                      <a:pt x="385" y="6"/>
                    </a:cubicBezTo>
                    <a:cubicBezTo>
                      <a:pt x="417" y="17"/>
                      <a:pt x="463" y="14"/>
                      <a:pt x="489" y="40"/>
                    </a:cubicBezTo>
                    <a:cubicBezTo>
                      <a:pt x="528" y="60"/>
                      <a:pt x="592" y="105"/>
                      <a:pt x="619" y="128"/>
                    </a:cubicBezTo>
                    <a:cubicBezTo>
                      <a:pt x="635" y="134"/>
                      <a:pt x="643" y="164"/>
                      <a:pt x="653" y="178"/>
                    </a:cubicBezTo>
                    <a:cubicBezTo>
                      <a:pt x="667" y="234"/>
                      <a:pt x="687" y="265"/>
                      <a:pt x="693" y="322"/>
                    </a:cubicBezTo>
                    <a:cubicBezTo>
                      <a:pt x="699" y="365"/>
                      <a:pt x="692" y="398"/>
                      <a:pt x="687" y="434"/>
                    </a:cubicBezTo>
                    <a:cubicBezTo>
                      <a:pt x="686" y="469"/>
                      <a:pt x="691" y="510"/>
                      <a:pt x="665" y="538"/>
                    </a:cubicBezTo>
                    <a:cubicBezTo>
                      <a:pt x="657" y="547"/>
                      <a:pt x="644" y="553"/>
                      <a:pt x="639" y="564"/>
                    </a:cubicBezTo>
                    <a:cubicBezTo>
                      <a:pt x="636" y="569"/>
                      <a:pt x="636" y="576"/>
                      <a:pt x="631" y="580"/>
                    </a:cubicBezTo>
                    <a:cubicBezTo>
                      <a:pt x="624" y="585"/>
                      <a:pt x="607" y="588"/>
                      <a:pt x="607" y="588"/>
                    </a:cubicBezTo>
                    <a:cubicBezTo>
                      <a:pt x="581" y="602"/>
                      <a:pt x="499" y="649"/>
                      <a:pt x="473" y="664"/>
                    </a:cubicBezTo>
                    <a:cubicBezTo>
                      <a:pt x="465" y="666"/>
                      <a:pt x="449" y="678"/>
                      <a:pt x="449" y="678"/>
                    </a:cubicBezTo>
                    <a:cubicBezTo>
                      <a:pt x="438" y="685"/>
                      <a:pt x="417" y="679"/>
                      <a:pt x="405" y="684"/>
                    </a:cubicBezTo>
                    <a:cubicBezTo>
                      <a:pt x="396" y="687"/>
                      <a:pt x="385" y="688"/>
                      <a:pt x="375" y="690"/>
                    </a:cubicBezTo>
                    <a:cubicBezTo>
                      <a:pt x="328" y="689"/>
                      <a:pt x="307" y="687"/>
                      <a:pt x="267" y="684"/>
                    </a:cubicBezTo>
                    <a:cubicBezTo>
                      <a:pt x="249" y="690"/>
                      <a:pt x="264" y="683"/>
                      <a:pt x="259" y="722"/>
                    </a:cubicBezTo>
                    <a:cubicBezTo>
                      <a:pt x="258" y="733"/>
                      <a:pt x="250" y="750"/>
                      <a:pt x="241" y="756"/>
                    </a:cubicBezTo>
                    <a:cubicBezTo>
                      <a:pt x="218" y="752"/>
                      <a:pt x="207" y="735"/>
                      <a:pt x="185" y="728"/>
                    </a:cubicBezTo>
                    <a:cubicBezTo>
                      <a:pt x="176" y="725"/>
                      <a:pt x="171" y="724"/>
                      <a:pt x="163" y="720"/>
                    </a:cubicBezTo>
                    <a:cubicBezTo>
                      <a:pt x="159" y="718"/>
                      <a:pt x="151" y="716"/>
                      <a:pt x="151" y="716"/>
                    </a:cubicBezTo>
                    <a:cubicBezTo>
                      <a:pt x="157" y="695"/>
                      <a:pt x="180" y="689"/>
                      <a:pt x="195" y="674"/>
                    </a:cubicBezTo>
                    <a:cubicBezTo>
                      <a:pt x="198" y="665"/>
                      <a:pt x="205" y="652"/>
                      <a:pt x="211" y="644"/>
                    </a:cubicBezTo>
                    <a:cubicBezTo>
                      <a:pt x="210" y="638"/>
                      <a:pt x="212" y="631"/>
                      <a:pt x="209" y="626"/>
                    </a:cubicBezTo>
                    <a:cubicBezTo>
                      <a:pt x="207" y="621"/>
                      <a:pt x="199" y="623"/>
                      <a:pt x="195" y="620"/>
                    </a:cubicBezTo>
                    <a:cubicBezTo>
                      <a:pt x="185" y="612"/>
                      <a:pt x="173" y="606"/>
                      <a:pt x="165" y="596"/>
                    </a:cubicBezTo>
                    <a:cubicBezTo>
                      <a:pt x="146" y="573"/>
                      <a:pt x="123" y="552"/>
                      <a:pt x="99" y="534"/>
                    </a:cubicBezTo>
                    <a:cubicBezTo>
                      <a:pt x="87" y="525"/>
                      <a:pt x="72" y="517"/>
                      <a:pt x="61" y="506"/>
                    </a:cubicBezTo>
                    <a:cubicBezTo>
                      <a:pt x="49" y="494"/>
                      <a:pt x="37" y="480"/>
                      <a:pt x="23" y="470"/>
                    </a:cubicBezTo>
                    <a:cubicBezTo>
                      <a:pt x="13" y="456"/>
                      <a:pt x="10" y="451"/>
                      <a:pt x="7" y="434"/>
                    </a:cubicBezTo>
                    <a:cubicBezTo>
                      <a:pt x="6" y="421"/>
                      <a:pt x="7" y="408"/>
                      <a:pt x="5" y="396"/>
                    </a:cubicBezTo>
                    <a:cubicBezTo>
                      <a:pt x="5" y="394"/>
                      <a:pt x="0" y="391"/>
                      <a:pt x="1" y="39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4" name="Freeform 32">
                <a:extLst>
                  <a:ext uri="{FF2B5EF4-FFF2-40B4-BE49-F238E27FC236}">
                    <a16:creationId xmlns:a16="http://schemas.microsoft.com/office/drawing/2014/main" id="{F57837D9-A0B4-4266-A6F9-99E6A625E1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828663">
                <a:off x="242" y="3404"/>
                <a:ext cx="132" cy="16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5" name="Freeform 33">
                <a:extLst>
                  <a:ext uri="{FF2B5EF4-FFF2-40B4-BE49-F238E27FC236}">
                    <a16:creationId xmlns:a16="http://schemas.microsoft.com/office/drawing/2014/main" id="{CFF2536D-E8A8-4DDE-9AC5-065C07D92F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828663">
                <a:off x="266" y="3592"/>
                <a:ext cx="66" cy="43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6" name="Freeform 34">
                <a:extLst>
                  <a:ext uri="{FF2B5EF4-FFF2-40B4-BE49-F238E27FC236}">
                    <a16:creationId xmlns:a16="http://schemas.microsoft.com/office/drawing/2014/main" id="{DF88632E-D561-4788-958A-22D1F987606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1" y="4110"/>
                <a:ext cx="118" cy="209"/>
              </a:xfrm>
              <a:custGeom>
                <a:avLst/>
                <a:gdLst>
                  <a:gd name="T0" fmla="*/ 0 w 118"/>
                  <a:gd name="T1" fmla="*/ 0 h 209"/>
                  <a:gd name="T2" fmla="*/ 6 w 118"/>
                  <a:gd name="T3" fmla="*/ 8 h 209"/>
                  <a:gd name="T4" fmla="*/ 15 w 118"/>
                  <a:gd name="T5" fmla="*/ 19 h 209"/>
                  <a:gd name="T6" fmla="*/ 26 w 118"/>
                  <a:gd name="T7" fmla="*/ 33 h 209"/>
                  <a:gd name="T8" fmla="*/ 38 w 118"/>
                  <a:gd name="T9" fmla="*/ 51 h 209"/>
                  <a:gd name="T10" fmla="*/ 54 w 118"/>
                  <a:gd name="T11" fmla="*/ 72 h 209"/>
                  <a:gd name="T12" fmla="*/ 67 w 118"/>
                  <a:gd name="T13" fmla="*/ 94 h 209"/>
                  <a:gd name="T14" fmla="*/ 79 w 118"/>
                  <a:gd name="T15" fmla="*/ 119 h 209"/>
                  <a:gd name="T16" fmla="*/ 87 w 118"/>
                  <a:gd name="T17" fmla="*/ 146 h 209"/>
                  <a:gd name="T18" fmla="*/ 94 w 118"/>
                  <a:gd name="T19" fmla="*/ 175 h 209"/>
                  <a:gd name="T20" fmla="*/ 91 w 118"/>
                  <a:gd name="T21" fmla="*/ 209 h 209"/>
                  <a:gd name="T22" fmla="*/ 118 w 118"/>
                  <a:gd name="T23" fmla="*/ 209 h 209"/>
                  <a:gd name="T24" fmla="*/ 117 w 118"/>
                  <a:gd name="T25" fmla="*/ 177 h 209"/>
                  <a:gd name="T26" fmla="*/ 104 w 118"/>
                  <a:gd name="T27" fmla="*/ 119 h 209"/>
                  <a:gd name="T28" fmla="*/ 82 w 118"/>
                  <a:gd name="T29" fmla="*/ 69 h 209"/>
                  <a:gd name="T30" fmla="*/ 47 w 118"/>
                  <a:gd name="T31" fmla="*/ 27 h 209"/>
                  <a:gd name="T32" fmla="*/ 0 w 118"/>
                  <a:gd name="T3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209">
                    <a:moveTo>
                      <a:pt x="0" y="0"/>
                    </a:moveTo>
                    <a:lnTo>
                      <a:pt x="6" y="8"/>
                    </a:lnTo>
                    <a:lnTo>
                      <a:pt x="15" y="19"/>
                    </a:lnTo>
                    <a:lnTo>
                      <a:pt x="26" y="33"/>
                    </a:lnTo>
                    <a:lnTo>
                      <a:pt x="38" y="51"/>
                    </a:lnTo>
                    <a:lnTo>
                      <a:pt x="54" y="72"/>
                    </a:lnTo>
                    <a:lnTo>
                      <a:pt x="67" y="94"/>
                    </a:lnTo>
                    <a:lnTo>
                      <a:pt x="79" y="119"/>
                    </a:lnTo>
                    <a:lnTo>
                      <a:pt x="87" y="146"/>
                    </a:lnTo>
                    <a:lnTo>
                      <a:pt x="94" y="175"/>
                    </a:lnTo>
                    <a:lnTo>
                      <a:pt x="91" y="209"/>
                    </a:lnTo>
                    <a:lnTo>
                      <a:pt x="118" y="209"/>
                    </a:lnTo>
                    <a:lnTo>
                      <a:pt x="117" y="177"/>
                    </a:lnTo>
                    <a:lnTo>
                      <a:pt x="104" y="119"/>
                    </a:lnTo>
                    <a:lnTo>
                      <a:pt x="82" y="69"/>
                    </a:lnTo>
                    <a:lnTo>
                      <a:pt x="4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7" name="Freeform 35">
                <a:extLst>
                  <a:ext uri="{FF2B5EF4-FFF2-40B4-BE49-F238E27FC236}">
                    <a16:creationId xmlns:a16="http://schemas.microsoft.com/office/drawing/2014/main" id="{7F1729F8-B466-4984-92E4-5D6B39F490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3968"/>
                <a:ext cx="130" cy="128"/>
              </a:xfrm>
              <a:custGeom>
                <a:avLst/>
                <a:gdLst>
                  <a:gd name="T0" fmla="*/ 103 w 130"/>
                  <a:gd name="T1" fmla="*/ 0 h 128"/>
                  <a:gd name="T2" fmla="*/ 130 w 130"/>
                  <a:gd name="T3" fmla="*/ 128 h 128"/>
                  <a:gd name="T4" fmla="*/ 125 w 130"/>
                  <a:gd name="T5" fmla="*/ 126 h 128"/>
                  <a:gd name="T6" fmla="*/ 111 w 130"/>
                  <a:gd name="T7" fmla="*/ 121 h 128"/>
                  <a:gd name="T8" fmla="*/ 92 w 130"/>
                  <a:gd name="T9" fmla="*/ 111 h 128"/>
                  <a:gd name="T10" fmla="*/ 68 w 130"/>
                  <a:gd name="T11" fmla="*/ 103 h 128"/>
                  <a:gd name="T12" fmla="*/ 41 w 130"/>
                  <a:gd name="T13" fmla="*/ 94 h 128"/>
                  <a:gd name="T14" fmla="*/ 19 w 130"/>
                  <a:gd name="T15" fmla="*/ 90 h 128"/>
                  <a:gd name="T16" fmla="*/ 0 w 130"/>
                  <a:gd name="T17" fmla="*/ 93 h 128"/>
                  <a:gd name="T18" fmla="*/ 0 w 130"/>
                  <a:gd name="T19" fmla="*/ 72 h 128"/>
                  <a:gd name="T20" fmla="*/ 12 w 130"/>
                  <a:gd name="T21" fmla="*/ 70 h 128"/>
                  <a:gd name="T22" fmla="*/ 24 w 130"/>
                  <a:gd name="T23" fmla="*/ 66 h 128"/>
                  <a:gd name="T24" fmla="*/ 38 w 130"/>
                  <a:gd name="T25" fmla="*/ 66 h 128"/>
                  <a:gd name="T26" fmla="*/ 51 w 130"/>
                  <a:gd name="T27" fmla="*/ 67 h 128"/>
                  <a:gd name="T28" fmla="*/ 65 w 130"/>
                  <a:gd name="T29" fmla="*/ 70 h 128"/>
                  <a:gd name="T30" fmla="*/ 78 w 130"/>
                  <a:gd name="T31" fmla="*/ 78 h 128"/>
                  <a:gd name="T32" fmla="*/ 81 w 130"/>
                  <a:gd name="T33" fmla="*/ 74 h 128"/>
                  <a:gd name="T34" fmla="*/ 81 w 130"/>
                  <a:gd name="T35" fmla="*/ 58 h 128"/>
                  <a:gd name="T36" fmla="*/ 82 w 130"/>
                  <a:gd name="T37" fmla="*/ 37 h 128"/>
                  <a:gd name="T38" fmla="*/ 82 w 130"/>
                  <a:gd name="T39" fmla="*/ 29 h 128"/>
                  <a:gd name="T40" fmla="*/ 80 w 130"/>
                  <a:gd name="T41" fmla="*/ 29 h 128"/>
                  <a:gd name="T42" fmla="*/ 77 w 130"/>
                  <a:gd name="T43" fmla="*/ 27 h 128"/>
                  <a:gd name="T44" fmla="*/ 76 w 130"/>
                  <a:gd name="T45" fmla="*/ 22 h 128"/>
                  <a:gd name="T46" fmla="*/ 75 w 130"/>
                  <a:gd name="T47" fmla="*/ 19 h 128"/>
                  <a:gd name="T48" fmla="*/ 76 w 130"/>
                  <a:gd name="T49" fmla="*/ 15 h 128"/>
                  <a:gd name="T50" fmla="*/ 79 w 130"/>
                  <a:gd name="T51" fmla="*/ 10 h 128"/>
                  <a:gd name="T52" fmla="*/ 89 w 130"/>
                  <a:gd name="T53" fmla="*/ 6 h 128"/>
                  <a:gd name="T54" fmla="*/ 103 w 130"/>
                  <a:gd name="T5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128">
                    <a:moveTo>
                      <a:pt x="103" y="0"/>
                    </a:moveTo>
                    <a:lnTo>
                      <a:pt x="130" y="128"/>
                    </a:lnTo>
                    <a:lnTo>
                      <a:pt x="125" y="126"/>
                    </a:lnTo>
                    <a:lnTo>
                      <a:pt x="111" y="121"/>
                    </a:lnTo>
                    <a:lnTo>
                      <a:pt x="92" y="111"/>
                    </a:lnTo>
                    <a:lnTo>
                      <a:pt x="68" y="103"/>
                    </a:lnTo>
                    <a:lnTo>
                      <a:pt x="41" y="94"/>
                    </a:lnTo>
                    <a:lnTo>
                      <a:pt x="19" y="90"/>
                    </a:lnTo>
                    <a:lnTo>
                      <a:pt x="0" y="93"/>
                    </a:lnTo>
                    <a:lnTo>
                      <a:pt x="0" y="72"/>
                    </a:lnTo>
                    <a:lnTo>
                      <a:pt x="12" y="70"/>
                    </a:lnTo>
                    <a:lnTo>
                      <a:pt x="24" y="66"/>
                    </a:lnTo>
                    <a:lnTo>
                      <a:pt x="38" y="66"/>
                    </a:lnTo>
                    <a:lnTo>
                      <a:pt x="51" y="67"/>
                    </a:lnTo>
                    <a:lnTo>
                      <a:pt x="65" y="70"/>
                    </a:lnTo>
                    <a:lnTo>
                      <a:pt x="78" y="78"/>
                    </a:lnTo>
                    <a:lnTo>
                      <a:pt x="81" y="74"/>
                    </a:lnTo>
                    <a:lnTo>
                      <a:pt x="81" y="58"/>
                    </a:lnTo>
                    <a:lnTo>
                      <a:pt x="82" y="3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2"/>
                    </a:lnTo>
                    <a:lnTo>
                      <a:pt x="75" y="19"/>
                    </a:lnTo>
                    <a:lnTo>
                      <a:pt x="76" y="15"/>
                    </a:lnTo>
                    <a:lnTo>
                      <a:pt x="79" y="10"/>
                    </a:lnTo>
                    <a:lnTo>
                      <a:pt x="89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8" name="Freeform 36">
                <a:extLst>
                  <a:ext uri="{FF2B5EF4-FFF2-40B4-BE49-F238E27FC236}">
                    <a16:creationId xmlns:a16="http://schemas.microsoft.com/office/drawing/2014/main" id="{495030D5-6DD6-438C-B961-A656CC7496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3949"/>
                <a:ext cx="47" cy="86"/>
              </a:xfrm>
              <a:custGeom>
                <a:avLst/>
                <a:gdLst>
                  <a:gd name="T0" fmla="*/ 37 w 47"/>
                  <a:gd name="T1" fmla="*/ 0 h 86"/>
                  <a:gd name="T2" fmla="*/ 15 w 47"/>
                  <a:gd name="T3" fmla="*/ 37 h 86"/>
                  <a:gd name="T4" fmla="*/ 0 w 47"/>
                  <a:gd name="T5" fmla="*/ 59 h 86"/>
                  <a:gd name="T6" fmla="*/ 0 w 47"/>
                  <a:gd name="T7" fmla="*/ 86 h 86"/>
                  <a:gd name="T8" fmla="*/ 8 w 47"/>
                  <a:gd name="T9" fmla="*/ 82 h 86"/>
                  <a:gd name="T10" fmla="*/ 20 w 47"/>
                  <a:gd name="T11" fmla="*/ 73 h 86"/>
                  <a:gd name="T12" fmla="*/ 33 w 47"/>
                  <a:gd name="T13" fmla="*/ 63 h 86"/>
                  <a:gd name="T14" fmla="*/ 42 w 47"/>
                  <a:gd name="T15" fmla="*/ 51 h 86"/>
                  <a:gd name="T16" fmla="*/ 47 w 47"/>
                  <a:gd name="T17" fmla="*/ 36 h 86"/>
                  <a:gd name="T18" fmla="*/ 46 w 47"/>
                  <a:gd name="T19" fmla="*/ 19 h 86"/>
                  <a:gd name="T20" fmla="*/ 37 w 47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86">
                    <a:moveTo>
                      <a:pt x="37" y="0"/>
                    </a:moveTo>
                    <a:lnTo>
                      <a:pt x="15" y="37"/>
                    </a:lnTo>
                    <a:lnTo>
                      <a:pt x="0" y="59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20" y="73"/>
                    </a:lnTo>
                    <a:lnTo>
                      <a:pt x="33" y="63"/>
                    </a:lnTo>
                    <a:lnTo>
                      <a:pt x="42" y="51"/>
                    </a:lnTo>
                    <a:lnTo>
                      <a:pt x="47" y="36"/>
                    </a:lnTo>
                    <a:lnTo>
                      <a:pt x="4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9" name="Freeform 37">
                <a:extLst>
                  <a:ext uri="{FF2B5EF4-FFF2-40B4-BE49-F238E27FC236}">
                    <a16:creationId xmlns:a16="http://schemas.microsoft.com/office/drawing/2014/main" id="{CE5461EE-E3A2-4B06-B33B-A7848FA7FC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3239"/>
                <a:ext cx="497" cy="740"/>
              </a:xfrm>
              <a:custGeom>
                <a:avLst/>
                <a:gdLst>
                  <a:gd name="T0" fmla="*/ 0 w 497"/>
                  <a:gd name="T1" fmla="*/ 13 h 740"/>
                  <a:gd name="T2" fmla="*/ 41 w 497"/>
                  <a:gd name="T3" fmla="*/ 4 h 740"/>
                  <a:gd name="T4" fmla="*/ 101 w 497"/>
                  <a:gd name="T5" fmla="*/ 0 h 740"/>
                  <a:gd name="T6" fmla="*/ 170 w 497"/>
                  <a:gd name="T7" fmla="*/ 4 h 740"/>
                  <a:gd name="T8" fmla="*/ 248 w 497"/>
                  <a:gd name="T9" fmla="*/ 21 h 740"/>
                  <a:gd name="T10" fmla="*/ 323 w 497"/>
                  <a:gd name="T11" fmla="*/ 50 h 740"/>
                  <a:gd name="T12" fmla="*/ 382 w 497"/>
                  <a:gd name="T13" fmla="*/ 90 h 740"/>
                  <a:gd name="T14" fmla="*/ 428 w 497"/>
                  <a:gd name="T15" fmla="*/ 141 h 740"/>
                  <a:gd name="T16" fmla="*/ 463 w 497"/>
                  <a:gd name="T17" fmla="*/ 199 h 740"/>
                  <a:gd name="T18" fmla="*/ 485 w 497"/>
                  <a:gd name="T19" fmla="*/ 262 h 740"/>
                  <a:gd name="T20" fmla="*/ 496 w 497"/>
                  <a:gd name="T21" fmla="*/ 327 h 740"/>
                  <a:gd name="T22" fmla="*/ 497 w 497"/>
                  <a:gd name="T23" fmla="*/ 396 h 740"/>
                  <a:gd name="T24" fmla="*/ 487 w 497"/>
                  <a:gd name="T25" fmla="*/ 462 h 740"/>
                  <a:gd name="T26" fmla="*/ 470 w 497"/>
                  <a:gd name="T27" fmla="*/ 527 h 740"/>
                  <a:gd name="T28" fmla="*/ 443 w 497"/>
                  <a:gd name="T29" fmla="*/ 586 h 740"/>
                  <a:gd name="T30" fmla="*/ 406 w 497"/>
                  <a:gd name="T31" fmla="*/ 639 h 740"/>
                  <a:gd name="T32" fmla="*/ 364 w 497"/>
                  <a:gd name="T33" fmla="*/ 683 h 740"/>
                  <a:gd name="T34" fmla="*/ 315 w 497"/>
                  <a:gd name="T35" fmla="*/ 715 h 740"/>
                  <a:gd name="T36" fmla="*/ 259 w 497"/>
                  <a:gd name="T37" fmla="*/ 736 h 740"/>
                  <a:gd name="T38" fmla="*/ 198 w 497"/>
                  <a:gd name="T39" fmla="*/ 740 h 740"/>
                  <a:gd name="T40" fmla="*/ 131 w 497"/>
                  <a:gd name="T41" fmla="*/ 727 h 740"/>
                  <a:gd name="T42" fmla="*/ 167 w 497"/>
                  <a:gd name="T43" fmla="*/ 728 h 740"/>
                  <a:gd name="T44" fmla="*/ 204 w 497"/>
                  <a:gd name="T45" fmla="*/ 718 h 740"/>
                  <a:gd name="T46" fmla="*/ 238 w 497"/>
                  <a:gd name="T47" fmla="*/ 700 h 740"/>
                  <a:gd name="T48" fmla="*/ 272 w 497"/>
                  <a:gd name="T49" fmla="*/ 670 h 740"/>
                  <a:gd name="T50" fmla="*/ 304 w 497"/>
                  <a:gd name="T51" fmla="*/ 635 h 740"/>
                  <a:gd name="T52" fmla="*/ 333 w 497"/>
                  <a:gd name="T53" fmla="*/ 594 h 740"/>
                  <a:gd name="T54" fmla="*/ 358 w 497"/>
                  <a:gd name="T55" fmla="*/ 549 h 740"/>
                  <a:gd name="T56" fmla="*/ 381 w 497"/>
                  <a:gd name="T57" fmla="*/ 500 h 740"/>
                  <a:gd name="T58" fmla="*/ 396 w 497"/>
                  <a:gd name="T59" fmla="*/ 449 h 740"/>
                  <a:gd name="T60" fmla="*/ 408 w 497"/>
                  <a:gd name="T61" fmla="*/ 397 h 740"/>
                  <a:gd name="T62" fmla="*/ 414 w 497"/>
                  <a:gd name="T63" fmla="*/ 346 h 740"/>
                  <a:gd name="T64" fmla="*/ 412 w 497"/>
                  <a:gd name="T65" fmla="*/ 296 h 740"/>
                  <a:gd name="T66" fmla="*/ 402 w 497"/>
                  <a:gd name="T67" fmla="*/ 251 h 740"/>
                  <a:gd name="T68" fmla="*/ 384 w 497"/>
                  <a:gd name="T69" fmla="*/ 208 h 740"/>
                  <a:gd name="T70" fmla="*/ 357 w 497"/>
                  <a:gd name="T71" fmla="*/ 172 h 740"/>
                  <a:gd name="T72" fmla="*/ 320 w 497"/>
                  <a:gd name="T73" fmla="*/ 142 h 740"/>
                  <a:gd name="T74" fmla="*/ 260 w 497"/>
                  <a:gd name="T75" fmla="*/ 107 h 740"/>
                  <a:gd name="T76" fmla="*/ 203 w 497"/>
                  <a:gd name="T77" fmla="*/ 82 h 740"/>
                  <a:gd name="T78" fmla="*/ 154 w 497"/>
                  <a:gd name="T79" fmla="*/ 65 h 740"/>
                  <a:gd name="T80" fmla="*/ 108 w 497"/>
                  <a:gd name="T81" fmla="*/ 56 h 740"/>
                  <a:gd name="T82" fmla="*/ 68 w 497"/>
                  <a:gd name="T83" fmla="*/ 55 h 740"/>
                  <a:gd name="T84" fmla="*/ 32 w 497"/>
                  <a:gd name="T85" fmla="*/ 61 h 740"/>
                  <a:gd name="T86" fmla="*/ 0 w 497"/>
                  <a:gd name="T87" fmla="*/ 70 h 740"/>
                  <a:gd name="T88" fmla="*/ 0 w 497"/>
                  <a:gd name="T89" fmla="*/ 13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740">
                    <a:moveTo>
                      <a:pt x="0" y="13"/>
                    </a:moveTo>
                    <a:lnTo>
                      <a:pt x="41" y="4"/>
                    </a:lnTo>
                    <a:lnTo>
                      <a:pt x="101" y="0"/>
                    </a:lnTo>
                    <a:lnTo>
                      <a:pt x="170" y="4"/>
                    </a:lnTo>
                    <a:lnTo>
                      <a:pt x="248" y="21"/>
                    </a:lnTo>
                    <a:lnTo>
                      <a:pt x="323" y="50"/>
                    </a:lnTo>
                    <a:lnTo>
                      <a:pt x="382" y="90"/>
                    </a:lnTo>
                    <a:lnTo>
                      <a:pt x="428" y="141"/>
                    </a:lnTo>
                    <a:lnTo>
                      <a:pt x="463" y="199"/>
                    </a:lnTo>
                    <a:lnTo>
                      <a:pt x="485" y="262"/>
                    </a:lnTo>
                    <a:lnTo>
                      <a:pt x="496" y="327"/>
                    </a:lnTo>
                    <a:lnTo>
                      <a:pt x="497" y="396"/>
                    </a:lnTo>
                    <a:lnTo>
                      <a:pt x="487" y="462"/>
                    </a:lnTo>
                    <a:lnTo>
                      <a:pt x="470" y="527"/>
                    </a:lnTo>
                    <a:lnTo>
                      <a:pt x="443" y="586"/>
                    </a:lnTo>
                    <a:lnTo>
                      <a:pt x="406" y="639"/>
                    </a:lnTo>
                    <a:lnTo>
                      <a:pt x="364" y="683"/>
                    </a:lnTo>
                    <a:lnTo>
                      <a:pt x="315" y="715"/>
                    </a:lnTo>
                    <a:lnTo>
                      <a:pt x="259" y="736"/>
                    </a:lnTo>
                    <a:lnTo>
                      <a:pt x="198" y="740"/>
                    </a:lnTo>
                    <a:lnTo>
                      <a:pt x="131" y="727"/>
                    </a:lnTo>
                    <a:lnTo>
                      <a:pt x="167" y="728"/>
                    </a:lnTo>
                    <a:lnTo>
                      <a:pt x="204" y="718"/>
                    </a:lnTo>
                    <a:lnTo>
                      <a:pt x="238" y="700"/>
                    </a:lnTo>
                    <a:lnTo>
                      <a:pt x="272" y="670"/>
                    </a:lnTo>
                    <a:lnTo>
                      <a:pt x="304" y="635"/>
                    </a:lnTo>
                    <a:lnTo>
                      <a:pt x="333" y="594"/>
                    </a:lnTo>
                    <a:lnTo>
                      <a:pt x="358" y="549"/>
                    </a:lnTo>
                    <a:lnTo>
                      <a:pt x="381" y="500"/>
                    </a:lnTo>
                    <a:lnTo>
                      <a:pt x="396" y="449"/>
                    </a:lnTo>
                    <a:lnTo>
                      <a:pt x="408" y="397"/>
                    </a:lnTo>
                    <a:lnTo>
                      <a:pt x="414" y="346"/>
                    </a:lnTo>
                    <a:lnTo>
                      <a:pt x="412" y="296"/>
                    </a:lnTo>
                    <a:lnTo>
                      <a:pt x="402" y="251"/>
                    </a:lnTo>
                    <a:lnTo>
                      <a:pt x="384" y="208"/>
                    </a:lnTo>
                    <a:lnTo>
                      <a:pt x="357" y="172"/>
                    </a:lnTo>
                    <a:lnTo>
                      <a:pt x="320" y="142"/>
                    </a:lnTo>
                    <a:lnTo>
                      <a:pt x="260" y="107"/>
                    </a:lnTo>
                    <a:lnTo>
                      <a:pt x="203" y="82"/>
                    </a:lnTo>
                    <a:lnTo>
                      <a:pt x="154" y="65"/>
                    </a:lnTo>
                    <a:lnTo>
                      <a:pt x="108" y="56"/>
                    </a:lnTo>
                    <a:lnTo>
                      <a:pt x="68" y="55"/>
                    </a:lnTo>
                    <a:lnTo>
                      <a:pt x="32" y="61"/>
                    </a:lnTo>
                    <a:lnTo>
                      <a:pt x="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0" name="Freeform 38">
                <a:extLst>
                  <a:ext uri="{FF2B5EF4-FFF2-40B4-BE49-F238E27FC236}">
                    <a16:creationId xmlns:a16="http://schemas.microsoft.com/office/drawing/2014/main" id="{A958012A-23B8-4CA6-A252-21528A00D3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584153">
                <a:off x="20" y="410"/>
                <a:ext cx="344" cy="245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1" name="Freeform 39">
                <a:extLst>
                  <a:ext uri="{FF2B5EF4-FFF2-40B4-BE49-F238E27FC236}">
                    <a16:creationId xmlns:a16="http://schemas.microsoft.com/office/drawing/2014/main" id="{71940652-2BB8-4C99-BA8E-B331FC51E5F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584153">
                <a:off x="242" y="756"/>
                <a:ext cx="167" cy="115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2" name="Freeform 40">
                <a:extLst>
                  <a:ext uri="{FF2B5EF4-FFF2-40B4-BE49-F238E27FC236}">
                    <a16:creationId xmlns:a16="http://schemas.microsoft.com/office/drawing/2014/main" id="{7BBD5C5C-5B7F-46EC-B0B0-C03F05928F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584153">
                <a:off x="574" y="286"/>
                <a:ext cx="147" cy="160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3" name="Freeform 41">
                <a:extLst>
                  <a:ext uri="{FF2B5EF4-FFF2-40B4-BE49-F238E27FC236}">
                    <a16:creationId xmlns:a16="http://schemas.microsoft.com/office/drawing/2014/main" id="{ACE35BD3-8836-452E-B23B-C6EAC39761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584153">
                <a:off x="236" y="721"/>
                <a:ext cx="62" cy="97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4" name="Freeform 42">
                <a:extLst>
                  <a:ext uri="{FF2B5EF4-FFF2-40B4-BE49-F238E27FC236}">
                    <a16:creationId xmlns:a16="http://schemas.microsoft.com/office/drawing/2014/main" id="{8FB2E59D-6AD5-42E5-A9EE-80A1C2D2F3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584153">
                <a:off x="585" y="466"/>
                <a:ext cx="72" cy="41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5" name="Freeform 43">
                <a:extLst>
                  <a:ext uri="{FF2B5EF4-FFF2-40B4-BE49-F238E27FC236}">
                    <a16:creationId xmlns:a16="http://schemas.microsoft.com/office/drawing/2014/main" id="{49A4AE23-F464-4A31-AB93-FCBE49D4C4E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886"/>
                <a:ext cx="360" cy="650"/>
              </a:xfrm>
              <a:custGeom>
                <a:avLst/>
                <a:gdLst>
                  <a:gd name="T0" fmla="*/ 264 w 360"/>
                  <a:gd name="T1" fmla="*/ 0 h 650"/>
                  <a:gd name="T2" fmla="*/ 269 w 360"/>
                  <a:gd name="T3" fmla="*/ 9 h 650"/>
                  <a:gd name="T4" fmla="*/ 277 w 360"/>
                  <a:gd name="T5" fmla="*/ 22 h 650"/>
                  <a:gd name="T6" fmla="*/ 286 w 360"/>
                  <a:gd name="T7" fmla="*/ 39 h 650"/>
                  <a:gd name="T8" fmla="*/ 297 w 360"/>
                  <a:gd name="T9" fmla="*/ 58 h 650"/>
                  <a:gd name="T10" fmla="*/ 309 w 360"/>
                  <a:gd name="T11" fmla="*/ 83 h 650"/>
                  <a:gd name="T12" fmla="*/ 319 w 360"/>
                  <a:gd name="T13" fmla="*/ 108 h 650"/>
                  <a:gd name="T14" fmla="*/ 329 w 360"/>
                  <a:gd name="T15" fmla="*/ 136 h 650"/>
                  <a:gd name="T16" fmla="*/ 333 w 360"/>
                  <a:gd name="T17" fmla="*/ 163 h 650"/>
                  <a:gd name="T18" fmla="*/ 336 w 360"/>
                  <a:gd name="T19" fmla="*/ 193 h 650"/>
                  <a:gd name="T20" fmla="*/ 332 w 360"/>
                  <a:gd name="T21" fmla="*/ 223 h 650"/>
                  <a:gd name="T22" fmla="*/ 323 w 360"/>
                  <a:gd name="T23" fmla="*/ 255 h 650"/>
                  <a:gd name="T24" fmla="*/ 310 w 360"/>
                  <a:gd name="T25" fmla="*/ 285 h 650"/>
                  <a:gd name="T26" fmla="*/ 287 w 360"/>
                  <a:gd name="T27" fmla="*/ 315 h 650"/>
                  <a:gd name="T28" fmla="*/ 257 w 360"/>
                  <a:gd name="T29" fmla="*/ 343 h 650"/>
                  <a:gd name="T30" fmla="*/ 218 w 360"/>
                  <a:gd name="T31" fmla="*/ 370 h 650"/>
                  <a:gd name="T32" fmla="*/ 167 w 360"/>
                  <a:gd name="T33" fmla="*/ 396 h 650"/>
                  <a:gd name="T34" fmla="*/ 111 w 360"/>
                  <a:gd name="T35" fmla="*/ 425 h 650"/>
                  <a:gd name="T36" fmla="*/ 69 w 360"/>
                  <a:gd name="T37" fmla="*/ 457 h 650"/>
                  <a:gd name="T38" fmla="*/ 35 w 360"/>
                  <a:gd name="T39" fmla="*/ 490 h 650"/>
                  <a:gd name="T40" fmla="*/ 12 w 360"/>
                  <a:gd name="T41" fmla="*/ 526 h 650"/>
                  <a:gd name="T42" fmla="*/ 0 w 360"/>
                  <a:gd name="T43" fmla="*/ 553 h 650"/>
                  <a:gd name="T44" fmla="*/ 0 w 360"/>
                  <a:gd name="T45" fmla="*/ 650 h 650"/>
                  <a:gd name="T46" fmla="*/ 6 w 360"/>
                  <a:gd name="T47" fmla="*/ 628 h 650"/>
                  <a:gd name="T48" fmla="*/ 19 w 360"/>
                  <a:gd name="T49" fmla="*/ 594 h 650"/>
                  <a:gd name="T50" fmla="*/ 43 w 360"/>
                  <a:gd name="T51" fmla="*/ 551 h 650"/>
                  <a:gd name="T52" fmla="*/ 76 w 360"/>
                  <a:gd name="T53" fmla="*/ 503 h 650"/>
                  <a:gd name="T54" fmla="*/ 125 w 360"/>
                  <a:gd name="T55" fmla="*/ 454 h 650"/>
                  <a:gd name="T56" fmla="*/ 190 w 360"/>
                  <a:gd name="T57" fmla="*/ 408 h 650"/>
                  <a:gd name="T58" fmla="*/ 275 w 360"/>
                  <a:gd name="T59" fmla="*/ 365 h 650"/>
                  <a:gd name="T60" fmla="*/ 308 w 360"/>
                  <a:gd name="T61" fmla="*/ 342 h 650"/>
                  <a:gd name="T62" fmla="*/ 335 w 360"/>
                  <a:gd name="T63" fmla="*/ 305 h 650"/>
                  <a:gd name="T64" fmla="*/ 352 w 360"/>
                  <a:gd name="T65" fmla="*/ 255 h 650"/>
                  <a:gd name="T66" fmla="*/ 360 w 360"/>
                  <a:gd name="T67" fmla="*/ 201 h 650"/>
                  <a:gd name="T68" fmla="*/ 356 w 360"/>
                  <a:gd name="T69" fmla="*/ 144 h 650"/>
                  <a:gd name="T70" fmla="*/ 341 w 360"/>
                  <a:gd name="T71" fmla="*/ 88 h 650"/>
                  <a:gd name="T72" fmla="*/ 311 w 360"/>
                  <a:gd name="T73" fmla="*/ 39 h 650"/>
                  <a:gd name="T74" fmla="*/ 264 w 360"/>
                  <a:gd name="T75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650">
                    <a:moveTo>
                      <a:pt x="264" y="0"/>
                    </a:moveTo>
                    <a:lnTo>
                      <a:pt x="269" y="9"/>
                    </a:lnTo>
                    <a:lnTo>
                      <a:pt x="277" y="22"/>
                    </a:lnTo>
                    <a:lnTo>
                      <a:pt x="286" y="39"/>
                    </a:lnTo>
                    <a:lnTo>
                      <a:pt x="297" y="58"/>
                    </a:lnTo>
                    <a:lnTo>
                      <a:pt x="309" y="83"/>
                    </a:lnTo>
                    <a:lnTo>
                      <a:pt x="319" y="108"/>
                    </a:lnTo>
                    <a:lnTo>
                      <a:pt x="329" y="136"/>
                    </a:lnTo>
                    <a:lnTo>
                      <a:pt x="333" y="163"/>
                    </a:lnTo>
                    <a:lnTo>
                      <a:pt x="336" y="193"/>
                    </a:lnTo>
                    <a:lnTo>
                      <a:pt x="332" y="223"/>
                    </a:lnTo>
                    <a:lnTo>
                      <a:pt x="323" y="255"/>
                    </a:lnTo>
                    <a:lnTo>
                      <a:pt x="310" y="285"/>
                    </a:lnTo>
                    <a:lnTo>
                      <a:pt x="287" y="315"/>
                    </a:lnTo>
                    <a:lnTo>
                      <a:pt x="257" y="343"/>
                    </a:lnTo>
                    <a:lnTo>
                      <a:pt x="218" y="370"/>
                    </a:lnTo>
                    <a:lnTo>
                      <a:pt x="167" y="396"/>
                    </a:lnTo>
                    <a:lnTo>
                      <a:pt x="111" y="425"/>
                    </a:lnTo>
                    <a:lnTo>
                      <a:pt x="69" y="457"/>
                    </a:lnTo>
                    <a:lnTo>
                      <a:pt x="35" y="490"/>
                    </a:lnTo>
                    <a:lnTo>
                      <a:pt x="12" y="526"/>
                    </a:lnTo>
                    <a:lnTo>
                      <a:pt x="0" y="553"/>
                    </a:lnTo>
                    <a:lnTo>
                      <a:pt x="0" y="650"/>
                    </a:lnTo>
                    <a:lnTo>
                      <a:pt x="6" y="628"/>
                    </a:lnTo>
                    <a:lnTo>
                      <a:pt x="19" y="594"/>
                    </a:lnTo>
                    <a:lnTo>
                      <a:pt x="43" y="551"/>
                    </a:lnTo>
                    <a:lnTo>
                      <a:pt x="76" y="503"/>
                    </a:lnTo>
                    <a:lnTo>
                      <a:pt x="125" y="454"/>
                    </a:lnTo>
                    <a:lnTo>
                      <a:pt x="190" y="408"/>
                    </a:lnTo>
                    <a:lnTo>
                      <a:pt x="275" y="365"/>
                    </a:lnTo>
                    <a:lnTo>
                      <a:pt x="308" y="342"/>
                    </a:lnTo>
                    <a:lnTo>
                      <a:pt x="335" y="305"/>
                    </a:lnTo>
                    <a:lnTo>
                      <a:pt x="352" y="255"/>
                    </a:lnTo>
                    <a:lnTo>
                      <a:pt x="360" y="201"/>
                    </a:lnTo>
                    <a:lnTo>
                      <a:pt x="356" y="144"/>
                    </a:lnTo>
                    <a:lnTo>
                      <a:pt x="341" y="88"/>
                    </a:lnTo>
                    <a:lnTo>
                      <a:pt x="311" y="3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6" name="Freeform 44">
                <a:extLst>
                  <a:ext uri="{FF2B5EF4-FFF2-40B4-BE49-F238E27FC236}">
                    <a16:creationId xmlns:a16="http://schemas.microsoft.com/office/drawing/2014/main" id="{483D3E26-D7C6-4FC4-9D8C-0EC4A1174F0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584153">
                <a:off x="56" y="84"/>
                <a:ext cx="804" cy="686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9665-0C0C-4420-9603-5E400263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6022" y="6356351"/>
            <a:ext cx="914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4AE49-D87F-4C4E-82F7-708A49ECB317}" type="datetime1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0CF0-39B8-4E09-ADC7-AE6659565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8336" y="6356351"/>
            <a:ext cx="2980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E4436-1845-48A3-944A-AA402C993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6922" y="6356351"/>
            <a:ext cx="45731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Century Gothic" panose="020B0502020202020204" pitchFamily="34" charset="0"/>
              </a:defRPr>
            </a:lvl1pPr>
          </a:lstStyle>
          <a:p>
            <a:fld id="{E2476C92-2018-4D54-9439-095B1FBF9C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4F01200E-827D-4848-8732-4295B9951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95699" y="1600200"/>
            <a:ext cx="733854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Title Placeholder 1">
            <a:extLst>
              <a:ext uri="{FF2B5EF4-FFF2-40B4-BE49-F238E27FC236}">
                <a16:creationId xmlns:a16="http://schemas.microsoft.com/office/drawing/2014/main" id="{BF4AF3A7-73FD-4B0A-938E-A9583F3963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95699" y="177800"/>
            <a:ext cx="733854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anose="020B05030401020201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79B66D1-EA97-4767-A8FD-E8C950866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C6AC9-EA9E-4B28-8D6D-773448C7D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D7170-6296-493E-85EE-DBDB46C6D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A40CD-ACEF-48DF-8242-797E5F8034F3}" type="datetimeFigureOut">
              <a:rPr lang="en-US"/>
              <a:pPr>
                <a:defRPr/>
              </a:pPr>
              <a:t>03/18/2020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1FC48-6FA8-4321-8DDD-7BDFE916A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404F4-F784-4405-A68A-D0F5D7087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84C092-97B5-40DD-9B1E-327EF3835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3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4DCB7738-0AC9-483B-87FB-5EFE6FA63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2" y="74140"/>
            <a:ext cx="56975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SCHEDULE OF SERVICES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F272444-964C-4624-8EC6-55C136734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2133600"/>
            <a:ext cx="8686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20199-CBD4-470B-9A28-D16FD1DA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715" y="970043"/>
            <a:ext cx="1514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16256"/>
                </a:solidFill>
              </a:rPr>
              <a:t>SUNDAY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7FC0B-1100-4AB1-B566-E90E8BE27876}"/>
              </a:ext>
            </a:extLst>
          </p:cNvPr>
          <p:cNvSpPr/>
          <p:nvPr/>
        </p:nvSpPr>
        <p:spPr>
          <a:xfrm>
            <a:off x="3833813" y="1377002"/>
            <a:ext cx="523398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8862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Passionate Core Prayer               9:00 - 9:30 a.m.</a:t>
            </a:r>
          </a:p>
          <a:p>
            <a:pPr defTabSz="38862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Donuts &amp; Fellowship	9:30 a.m.</a:t>
            </a:r>
          </a:p>
          <a:p>
            <a:pPr defTabSz="38862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Morning Worship	9:45 a.m.</a:t>
            </a:r>
          </a:p>
          <a:p>
            <a:pPr defTabSz="38862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Vision </a:t>
            </a:r>
            <a:r>
              <a:rPr lang="en-US" sz="2000" b="1" dirty="0" err="1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Kidz</a:t>
            </a: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Church </a:t>
            </a: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9:45 a.m.</a:t>
            </a:r>
          </a:p>
          <a:p>
            <a:pPr defTabSz="38862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Men’s and Ladies’ Share Groups         4:00 p.m.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F2E81D-4B81-436F-A590-E0B324B3FC8A}"/>
              </a:ext>
            </a:extLst>
          </p:cNvPr>
          <p:cNvSpPr/>
          <p:nvPr/>
        </p:nvSpPr>
        <p:spPr>
          <a:xfrm>
            <a:off x="3817248" y="4995782"/>
            <a:ext cx="525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86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Morning Prayer                                        Canceled</a:t>
            </a:r>
          </a:p>
          <a:p>
            <a:pPr defTabSz="3886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Wise and Wonderful Seniors              11:00 a.m.</a:t>
            </a:r>
          </a:p>
          <a:p>
            <a:pPr defTabSz="3886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Royal Rangers &amp; Girls Ministries          6:30 p.m.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E13F39-18B5-40C9-8E09-5EDE81AC0053}"/>
              </a:ext>
            </a:extLst>
          </p:cNvPr>
          <p:cNvSpPr/>
          <p:nvPr/>
        </p:nvSpPr>
        <p:spPr>
          <a:xfrm>
            <a:off x="4452938" y="3244850"/>
            <a:ext cx="238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B95DBBE-4BEE-414C-AA1E-97D8C7978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391" y="4602463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16256"/>
                </a:solidFill>
                <a:latin typeface="+mj-lt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F3DD7-1D58-4729-8A11-FB3453AA1EE1}"/>
              </a:ext>
            </a:extLst>
          </p:cNvPr>
          <p:cNvSpPr/>
          <p:nvPr/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EEAC0-6524-4AFB-99E5-40D058C6AF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885"/>
            <a:ext cx="2436277" cy="25369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1C6C5E-AF80-4198-A2ED-82754035CD64}"/>
              </a:ext>
            </a:extLst>
          </p:cNvPr>
          <p:cNvSpPr txBox="1"/>
          <p:nvPr/>
        </p:nvSpPr>
        <p:spPr>
          <a:xfrm>
            <a:off x="135835" y="2735461"/>
            <a:ext cx="29797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16256"/>
                </a:solidFill>
              </a:rPr>
              <a:t>VISION CHURCH OF THE AG</a:t>
            </a:r>
          </a:p>
          <a:p>
            <a:pPr algn="ctr"/>
            <a:r>
              <a:rPr lang="en-US" dirty="0">
                <a:solidFill>
                  <a:srgbClr val="716256"/>
                </a:solidFill>
              </a:rPr>
              <a:t>www.visionchurch.ag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11610-E3AD-4C22-8F1F-57E298D2797B}"/>
              </a:ext>
            </a:extLst>
          </p:cNvPr>
          <p:cNvSpPr txBox="1"/>
          <p:nvPr/>
        </p:nvSpPr>
        <p:spPr>
          <a:xfrm>
            <a:off x="54421" y="3952875"/>
            <a:ext cx="3167757" cy="25237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16256"/>
                </a:solidFill>
              </a:rPr>
              <a:t>SEEING </a:t>
            </a:r>
            <a:r>
              <a:rPr lang="en-US" sz="3600" b="1" dirty="0">
                <a:solidFill>
                  <a:srgbClr val="FF0000"/>
                </a:solidFill>
              </a:rPr>
              <a:t>JESUS</a:t>
            </a:r>
            <a:r>
              <a:rPr lang="en-US" sz="3600" dirty="0">
                <a:solidFill>
                  <a:srgbClr val="6E6259"/>
                </a:solidFill>
              </a:rPr>
              <a:t>...</a:t>
            </a:r>
            <a:endParaRPr lang="en-US" sz="2000" dirty="0">
              <a:solidFill>
                <a:srgbClr val="6E6259"/>
              </a:solidFill>
            </a:endParaRPr>
          </a:p>
          <a:p>
            <a:pPr algn="ctr"/>
            <a:endParaRPr lang="en-US" sz="1400" dirty="0">
              <a:solidFill>
                <a:srgbClr val="716256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FOR</a:t>
            </a:r>
            <a:r>
              <a:rPr lang="en-US" sz="3600" dirty="0">
                <a:solidFill>
                  <a:srgbClr val="716256"/>
                </a:solidFill>
              </a:rPr>
              <a:t> US,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IN</a:t>
            </a:r>
            <a:r>
              <a:rPr lang="en-US" sz="3600" dirty="0">
                <a:solidFill>
                  <a:srgbClr val="716256"/>
                </a:solidFill>
              </a:rPr>
              <a:t> US,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THROUGH</a:t>
            </a:r>
            <a:r>
              <a:rPr lang="en-US" sz="3600" dirty="0">
                <a:solidFill>
                  <a:srgbClr val="716256"/>
                </a:solidFill>
              </a:rPr>
              <a:t> US!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AA632E32-9E0A-4D26-9D76-401517A5F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106" y="3754330"/>
            <a:ext cx="1611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16256"/>
                </a:solidFill>
                <a:latin typeface="+mj-lt"/>
                <a:cs typeface="Arial" panose="020B0604020202020204" pitchFamily="34" charset="0"/>
              </a:rPr>
              <a:t>TUESDAY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E8548E-4438-41FD-BBF4-8660E64D722F}"/>
              </a:ext>
            </a:extLst>
          </p:cNvPr>
          <p:cNvSpPr/>
          <p:nvPr/>
        </p:nvSpPr>
        <p:spPr>
          <a:xfrm>
            <a:off x="3652837" y="4124408"/>
            <a:ext cx="541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862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71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TRUTH SEEKERS                                       7:00 p.m.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/>
      <p:bldP spid="6" grpId="0"/>
      <p:bldP spid="8" grpId="0"/>
      <p:bldP spid="15" grpId="0"/>
      <p:bldP spid="10" grpId="0"/>
      <p:bldP spid="11" grpId="0" animBg="1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F1E0CC1D-A578-404C-936B-7A5E2A81F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2753833"/>
          </a:xfrm>
          <a:prstGeom prst="rect">
            <a:avLst/>
          </a:prstGeom>
        </p:spPr>
      </p:pic>
      <p:pic>
        <p:nvPicPr>
          <p:cNvPr id="12" name="Picture 11" descr="A close up of a newspaper&#10;&#10;Description automatically generated">
            <a:extLst>
              <a:ext uri="{FF2B5EF4-FFF2-40B4-BE49-F238E27FC236}">
                <a16:creationId xmlns:a16="http://schemas.microsoft.com/office/drawing/2014/main" id="{EF4B67EB-F15A-478F-93E8-D04C57571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33"/>
            <a:ext cx="9144000" cy="41041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2FD3E2-1F8A-46FC-BD45-3F4F210941E4}"/>
              </a:ext>
            </a:extLst>
          </p:cNvPr>
          <p:cNvSpPr/>
          <p:nvPr/>
        </p:nvSpPr>
        <p:spPr>
          <a:xfrm>
            <a:off x="871869" y="5873085"/>
            <a:ext cx="4114801" cy="754912"/>
          </a:xfrm>
          <a:prstGeom prst="rect">
            <a:avLst/>
          </a:prstGeom>
          <a:solidFill>
            <a:srgbClr val="3C5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DFD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9:45 A.M.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4352B-D2DE-4B48-A212-946C74A94EDC}"/>
              </a:ext>
            </a:extLst>
          </p:cNvPr>
          <p:cNvSpPr txBox="1"/>
          <p:nvPr/>
        </p:nvSpPr>
        <p:spPr>
          <a:xfrm>
            <a:off x="0" y="1874713"/>
            <a:ext cx="5858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5566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 TIME OF REFRESHING</a:t>
            </a:r>
          </a:p>
        </p:txBody>
      </p:sp>
    </p:spTree>
    <p:extLst>
      <p:ext uri="{BB962C8B-B14F-4D97-AF65-F5344CB8AC3E}">
        <p14:creationId xmlns:p14="http://schemas.microsoft.com/office/powerpoint/2010/main" val="27257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4AB3CB-65AF-4C48-8732-5D0CD4F2C256}"/>
              </a:ext>
            </a:extLst>
          </p:cNvPr>
          <p:cNvSpPr txBox="1"/>
          <p:nvPr/>
        </p:nvSpPr>
        <p:spPr>
          <a:xfrm>
            <a:off x="0" y="3669700"/>
            <a:ext cx="9144000" cy="2619948"/>
          </a:xfrm>
          <a:prstGeom prst="rect">
            <a:avLst/>
          </a:prstGeom>
          <a:solidFill>
            <a:srgbClr val="3C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12, 2020 </a:t>
            </a:r>
          </a:p>
          <a:p>
            <a:pPr algn="ctr">
              <a:defRPr/>
            </a:pPr>
            <a:r>
              <a:rPr lang="en-US" sz="33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Resurrection Sunday Service 9:45 AM</a:t>
            </a:r>
          </a:p>
          <a:p>
            <a:pPr algn="ctr">
              <a:defRPr/>
            </a:pPr>
            <a:r>
              <a:rPr lang="en-US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Children’s Egg Hunt 11:30 AM</a:t>
            </a:r>
            <a:endParaRPr lang="en-US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675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 PRIZES – CANDY – SURPRISE EGGS</a:t>
            </a:r>
          </a:p>
          <a:p>
            <a:pPr algn="ctr">
              <a:defRPr/>
            </a:pPr>
            <a:endParaRPr lang="en-US" sz="75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67068-5F2C-4597-8E56-DB10D255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554F6F-42E8-4E53-B716-7A63316A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7888754" cy="781631"/>
          </a:xfrm>
        </p:spPr>
        <p:txBody>
          <a:bodyPr rtlCol="0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549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ist Inline SF" pitchFamily="2" charset="0"/>
              </a:rPr>
              <a:t>March Missionary Birthdays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ist Inline SF" pitchFamily="2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ist Inline SF" pitchFamily="2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272FF4-0A37-4A4F-83F1-2FDD5D87D818}"/>
              </a:ext>
            </a:extLst>
          </p:cNvPr>
          <p:cNvSpPr txBox="1"/>
          <p:nvPr/>
        </p:nvSpPr>
        <p:spPr>
          <a:xfrm>
            <a:off x="4191000" y="39301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B0CA0-6D4F-4BDF-A148-D1A2B796937A}"/>
              </a:ext>
            </a:extLst>
          </p:cNvPr>
          <p:cNvSpPr txBox="1"/>
          <p:nvPr/>
        </p:nvSpPr>
        <p:spPr>
          <a:xfrm>
            <a:off x="1811098" y="2512367"/>
            <a:ext cx="722065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800" b="1" dirty="0">
                <a:solidFill>
                  <a:srgbClr val="8AB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ist Inline SF" pitchFamily="2" charset="0"/>
                <a:ea typeface="+mj-ea"/>
                <a:cs typeface="+mj-cs"/>
              </a:rPr>
              <a:t>Missionary Kids: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E3F2F-62A9-4659-BF7A-A92C93804420}"/>
              </a:ext>
            </a:extLst>
          </p:cNvPr>
          <p:cNvSpPr txBox="1"/>
          <p:nvPr/>
        </p:nvSpPr>
        <p:spPr>
          <a:xfrm>
            <a:off x="1811098" y="3980627"/>
            <a:ext cx="72206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5400" b="1" dirty="0">
                <a:solidFill>
                  <a:srgbClr val="BA69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ist Inline SF" pitchFamily="2" charset="0"/>
              </a:rPr>
              <a:t>Hope Deal: 03/06</a:t>
            </a:r>
            <a:endParaRPr lang="en-US" sz="2000" dirty="0">
              <a:solidFill>
                <a:srgbClr val="BA69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671F6C4-5440-4DA1-931B-52761E680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68D5E1-5C0C-4E3B-B940-7C68AF02D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3686175"/>
            <a:ext cx="7315200" cy="26384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B329B-21B6-4E15-9D2B-26098941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06D37-AEA9-4379-A063-323FE30E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160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00"/>
                </a:solidFill>
              </a:rPr>
              <a:t>CLICK</a:t>
            </a:r>
          </a:p>
          <a:p>
            <a:pPr algn="ctr" eaLnBrk="1" hangingPunct="1"/>
            <a:r>
              <a:rPr lang="en-US" altLang="en-US" sz="4000" dirty="0">
                <a:solidFill>
                  <a:srgbClr val="000000"/>
                </a:solidFill>
              </a:rPr>
              <a:t>SHOP</a:t>
            </a:r>
          </a:p>
          <a:p>
            <a:pPr algn="ctr" eaLnBrk="1" hangingPunct="1"/>
            <a:r>
              <a:rPr lang="en-US" altLang="en-US" sz="4000" dirty="0">
                <a:solidFill>
                  <a:srgbClr val="000000"/>
                </a:solidFill>
              </a:rPr>
              <a:t>GIVE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E305-47A8-4396-9EDD-0C70B9E30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433" y="175419"/>
            <a:ext cx="9144000" cy="1143000"/>
          </a:xfrm>
        </p:spPr>
        <p:txBody>
          <a:bodyPr/>
          <a:lstStyle/>
          <a:p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EASYTITHE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79D1-382F-42EC-A566-E4BEB69F9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981200"/>
            <a:ext cx="8385176" cy="472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the APP to your smartphone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an account with Vision Church of AG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the fund you are giving to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dollar amount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“Give Now” then click “Give”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 for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fund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cell phone any time to maintain your stewardship.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09BFF333-9B6B-4153-8A69-912D0179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10652"/>
          <a:stretch>
            <a:fillRect/>
          </a:stretch>
        </p:blipFill>
        <p:spPr bwMode="auto">
          <a:xfrm>
            <a:off x="6934200" y="204708"/>
            <a:ext cx="18303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F7047-C42D-40FD-9AEE-6AA98968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18407"/>
            <a:ext cx="186221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>
            <a:extLst>
              <a:ext uri="{FF2B5EF4-FFF2-40B4-BE49-F238E27FC236}">
                <a16:creationId xmlns:a16="http://schemas.microsoft.com/office/drawing/2014/main" id="{C05FDDC5-5C61-4958-A625-537E7C6A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611313"/>
            <a:ext cx="8610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8000"/>
          </a:p>
          <a:p>
            <a:pPr eaLnBrk="1" hangingPunct="1"/>
            <a:endParaRPr lang="en-US" altLang="en-US" sz="8000"/>
          </a:p>
          <a:p>
            <a:pPr eaLnBrk="1" hangingPunct="1"/>
            <a:endParaRPr lang="en-US" altLang="en-US" sz="8000"/>
          </a:p>
        </p:txBody>
      </p:sp>
    </p:spTree>
  </p:cSld>
  <p:clrMapOvr>
    <a:masterClrMapping/>
  </p:clrMapOvr>
  <p:transition spd="slow" advClick="0"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36E31135-FEC9-478F-A4BE-F6D81222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6700"/>
            <a:ext cx="6858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FD852-9E7E-49EC-8AC0-9FD07EE5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74428" y="62939"/>
            <a:ext cx="4752753" cy="378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1F8B40-1814-499F-A396-5D3A46773B8A}"/>
              </a:ext>
            </a:extLst>
          </p:cNvPr>
          <p:cNvSpPr txBox="1"/>
          <p:nvPr/>
        </p:nvSpPr>
        <p:spPr>
          <a:xfrm>
            <a:off x="-7089" y="3843669"/>
            <a:ext cx="915108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32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LADIES SHARE GROUP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32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noProof="0" dirty="0">
                <a:solidFill>
                  <a:srgbClr val="432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START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432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S </a:t>
            </a:r>
            <a:r>
              <a:rPr lang="en-US" sz="6600" b="1" i="1" dirty="0">
                <a:solidFill>
                  <a:srgbClr val="432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TODAY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432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32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SUNDAYS</a:t>
            </a:r>
            <a:r>
              <a:rPr lang="en-US" sz="4800" b="1" dirty="0">
                <a:solidFill>
                  <a:srgbClr val="432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AT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32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4:00 P.M. IN THE MPB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32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42F19-AE27-4B74-AD1A-A304E35D3D5D}"/>
              </a:ext>
            </a:extLst>
          </p:cNvPr>
          <p:cNvSpPr txBox="1"/>
          <p:nvPr/>
        </p:nvSpPr>
        <p:spPr>
          <a:xfrm>
            <a:off x="4827181" y="24122"/>
            <a:ext cx="432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32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SERIES: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9B9502DC-263F-483F-90F0-674D9761F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09" y="754912"/>
            <a:ext cx="4167963" cy="30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4E4A95-BEA3-4FC7-A20E-007A2A303545}"/>
              </a:ext>
            </a:extLst>
          </p:cNvPr>
          <p:cNvSpPr/>
          <p:nvPr/>
        </p:nvSpPr>
        <p:spPr>
          <a:xfrm>
            <a:off x="0" y="0"/>
            <a:ext cx="9144000" cy="1721055"/>
          </a:xfrm>
          <a:prstGeom prst="rect">
            <a:avLst/>
          </a:prstGeom>
          <a:solidFill>
            <a:srgbClr val="093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5B585-C4D8-4410-94D6-7B8D61183BBA}"/>
              </a:ext>
            </a:extLst>
          </p:cNvPr>
          <p:cNvSpPr txBox="1"/>
          <p:nvPr/>
        </p:nvSpPr>
        <p:spPr>
          <a:xfrm>
            <a:off x="1" y="860527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6B184-1C8C-4B44-A934-A382033EE28B}"/>
              </a:ext>
            </a:extLst>
          </p:cNvPr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MEN’S SHARE GROUP</a:t>
            </a:r>
          </a:p>
        </p:txBody>
      </p:sp>
      <p:pic>
        <p:nvPicPr>
          <p:cNvPr id="11" name="Picture 10" descr="A picture containing sitting, holding, man, yellow&#10;&#10;Description automatically generated">
            <a:extLst>
              <a:ext uri="{FF2B5EF4-FFF2-40B4-BE49-F238E27FC236}">
                <a16:creationId xmlns:a16="http://schemas.microsoft.com/office/drawing/2014/main" id="{B552877A-A455-4A77-B88E-B59D9F39F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6945"/>
            <a:ext cx="1477925" cy="1721055"/>
          </a:xfrm>
          <a:prstGeom prst="rect">
            <a:avLst/>
          </a:prstGeom>
        </p:spPr>
      </p:pic>
      <p:pic>
        <p:nvPicPr>
          <p:cNvPr id="13" name="Picture 1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D0891CC-68A8-4DD8-A2AE-869514031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51" y="5161979"/>
            <a:ext cx="1616149" cy="1670986"/>
          </a:xfrm>
          <a:prstGeom prst="rect">
            <a:avLst/>
          </a:prstGeom>
        </p:spPr>
      </p:pic>
      <p:pic>
        <p:nvPicPr>
          <p:cNvPr id="15" name="Picture 14" descr="A person wearing a blue hat&#10;&#10;Description automatically generated">
            <a:extLst>
              <a:ext uri="{FF2B5EF4-FFF2-40B4-BE49-F238E27FC236}">
                <a16:creationId xmlns:a16="http://schemas.microsoft.com/office/drawing/2014/main" id="{02C06271-C745-43A9-A98B-CA33EDFF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51" y="1721055"/>
            <a:ext cx="1616149" cy="1616149"/>
          </a:xfrm>
          <a:prstGeom prst="rect">
            <a:avLst/>
          </a:prstGeom>
        </p:spPr>
      </p:pic>
      <p:pic>
        <p:nvPicPr>
          <p:cNvPr id="17" name="Picture 1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FBE6B9D-670B-4106-B62F-E4BFEC1D2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1"/>
            <a:ext cx="1477923" cy="1645142"/>
          </a:xfrm>
          <a:prstGeom prst="rect">
            <a:avLst/>
          </a:prstGeom>
        </p:spPr>
      </p:pic>
      <p:pic>
        <p:nvPicPr>
          <p:cNvPr id="19" name="Picture 18" descr="A picture containing table, water, grass, sitting&#10;&#10;Description automatically generated">
            <a:extLst>
              <a:ext uri="{FF2B5EF4-FFF2-40B4-BE49-F238E27FC236}">
                <a16:creationId xmlns:a16="http://schemas.microsoft.com/office/drawing/2014/main" id="{1F3F270B-E99D-4775-ACB3-EE15DDE3F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63" y="3349721"/>
            <a:ext cx="1477923" cy="17997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18F7DD-3B3A-4323-8608-20F38C840B6D}"/>
              </a:ext>
            </a:extLst>
          </p:cNvPr>
          <p:cNvSpPr txBox="1"/>
          <p:nvPr/>
        </p:nvSpPr>
        <p:spPr>
          <a:xfrm>
            <a:off x="1477923" y="1733572"/>
            <a:ext cx="60499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>
                <a:ln w="12700">
                  <a:noFill/>
                </a:ln>
                <a:solidFill>
                  <a:srgbClr val="B50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ep Calm Med" pitchFamily="2" charset="0"/>
                <a:ea typeface="Anonymous Pro" panose="02060609030202000504" pitchFamily="49" charset="0"/>
                <a:cs typeface="Times New Roman" panose="02020603050405020304" pitchFamily="18" charset="0"/>
              </a:rPr>
              <a:t>Seeing ME in </a:t>
            </a:r>
          </a:p>
          <a:p>
            <a:pPr algn="ctr"/>
            <a:r>
              <a:rPr lang="en-US" sz="6800" b="1" dirty="0">
                <a:ln w="12700">
                  <a:noFill/>
                </a:ln>
                <a:solidFill>
                  <a:srgbClr val="B50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ep Calm Med" pitchFamily="2" charset="0"/>
                <a:ea typeface="Anonymous Pro" panose="02060609030202000504" pitchFamily="49" charset="0"/>
                <a:cs typeface="Times New Roman" panose="02020603050405020304" pitchFamily="18" charset="0"/>
              </a:rPr>
              <a:t>the </a:t>
            </a:r>
            <a:r>
              <a:rPr lang="en-US" sz="6800" b="1" dirty="0" err="1">
                <a:ln w="12700">
                  <a:noFill/>
                </a:ln>
                <a:solidFill>
                  <a:srgbClr val="B50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ep Calm Med" pitchFamily="2" charset="0"/>
                <a:ea typeface="Anonymous Pro" panose="02060609030202000504" pitchFamily="49" charset="0"/>
                <a:cs typeface="Times New Roman" panose="02020603050405020304" pitchFamily="18" charset="0"/>
              </a:rPr>
              <a:t>MEn</a:t>
            </a:r>
            <a:r>
              <a:rPr lang="en-US" sz="6800" b="1" dirty="0">
                <a:ln w="12700">
                  <a:noFill/>
                </a:ln>
                <a:solidFill>
                  <a:srgbClr val="B50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ep Calm Med" pitchFamily="2" charset="0"/>
                <a:ea typeface="Anonymous Pro" panose="02060609030202000504" pitchFamily="49" charset="0"/>
                <a:cs typeface="Times New Roman" panose="02020603050405020304" pitchFamily="18" charset="0"/>
              </a:rPr>
              <a:t> of </a:t>
            </a:r>
          </a:p>
          <a:p>
            <a:pPr algn="ctr"/>
            <a:r>
              <a:rPr lang="en-US" sz="6800" b="1" dirty="0">
                <a:ln w="12700">
                  <a:noFill/>
                </a:ln>
                <a:solidFill>
                  <a:srgbClr val="B50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ep Calm Med" pitchFamily="2" charset="0"/>
                <a:ea typeface="Anonymous Pro" panose="02060609030202000504" pitchFamily="49" charset="0"/>
                <a:cs typeface="Times New Roman" panose="02020603050405020304" pitchFamily="18" charset="0"/>
              </a:rPr>
              <a:t>The Bible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FFAAE2-26B9-4B6B-BFF3-691616AABB6B}"/>
              </a:ext>
            </a:extLst>
          </p:cNvPr>
          <p:cNvSpPr txBox="1"/>
          <p:nvPr/>
        </p:nvSpPr>
        <p:spPr>
          <a:xfrm>
            <a:off x="1477923" y="5242136"/>
            <a:ext cx="60499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5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SUNDAYS AT 4:00 P.M. IN THE MAIN BUILDING</a:t>
            </a:r>
          </a:p>
        </p:txBody>
      </p:sp>
      <p:pic>
        <p:nvPicPr>
          <p:cNvPr id="25" name="Picture 2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1D4F20F-0952-4F1A-82F9-B23E77BFFF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925"/>
            <a:ext cx="1477923" cy="17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EBB3EE8D-99DE-4342-BBB7-04EDED03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8" b="11211"/>
          <a:stretch>
            <a:fillRect/>
          </a:stretch>
        </p:blipFill>
        <p:spPr bwMode="auto">
          <a:xfrm>
            <a:off x="-9525" y="0"/>
            <a:ext cx="9144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BF0547-CE56-48C0-AE05-B4D0385F6048}"/>
              </a:ext>
            </a:extLst>
          </p:cNvPr>
          <p:cNvSpPr/>
          <p:nvPr/>
        </p:nvSpPr>
        <p:spPr>
          <a:xfrm>
            <a:off x="-9525" y="3357563"/>
            <a:ext cx="9136063" cy="3500437"/>
          </a:xfrm>
          <a:prstGeom prst="rect">
            <a:avLst/>
          </a:prstGeom>
          <a:solidFill>
            <a:srgbClr val="46485F"/>
          </a:solidFill>
          <a:ln>
            <a:solidFill>
              <a:srgbClr val="464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2" name="TextBox 6">
            <a:extLst>
              <a:ext uri="{FF2B5EF4-FFF2-40B4-BE49-F238E27FC236}">
                <a16:creationId xmlns:a16="http://schemas.microsoft.com/office/drawing/2014/main" id="{84513EDB-1B99-4A15-B8FE-0D05C7A7D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2" y="5722938"/>
            <a:ext cx="91249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TUESDAYS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7:00 – 8:30 P.M. IN THE M.P.B.</a:t>
            </a:r>
          </a:p>
          <a:p>
            <a:pPr algn="ctr" eaLnBrk="1" hangingPunct="1"/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SNACKS AND BIBLICAL FACTS</a:t>
            </a:r>
          </a:p>
        </p:txBody>
      </p:sp>
      <p:sp>
        <p:nvSpPr>
          <p:cNvPr id="2053" name="TextBox 7">
            <a:extLst>
              <a:ext uri="{FF2B5EF4-FFF2-40B4-BE49-F238E27FC236}">
                <a16:creationId xmlns:a16="http://schemas.microsoft.com/office/drawing/2014/main" id="{26A2E0A4-598F-469A-9792-2994AB74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9013"/>
            <a:ext cx="9124950" cy="219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950" dirty="0">
              <a:solidFill>
                <a:srgbClr val="C2CAF9"/>
              </a:solidFill>
            </a:endParaRPr>
          </a:p>
          <a:p>
            <a:pPr algn="ctr" defTabSz="685800" eaLnBrk="1" hangingPunct="1">
              <a:defRPr/>
            </a:pPr>
            <a:r>
              <a:rPr lang="en-US" altLang="en-US" sz="1950" dirty="0">
                <a:solidFill>
                  <a:srgbClr val="C2CAF9"/>
                </a:solidFill>
              </a:rPr>
              <a:t>Introduction  to Biblical languages – The Bible From 30,000 feet </a:t>
            </a:r>
          </a:p>
          <a:p>
            <a:pPr algn="ctr" defTabSz="685800" eaLnBrk="1" hangingPunct="1">
              <a:defRPr/>
            </a:pPr>
            <a:r>
              <a:rPr lang="en-US" altLang="en-US" sz="1950" dirty="0">
                <a:solidFill>
                  <a:srgbClr val="C2CAF9"/>
                </a:solidFill>
              </a:rPr>
              <a:t>Religions and Philosophies – The Flood of Noah – Young Earth Cosmology</a:t>
            </a:r>
          </a:p>
          <a:p>
            <a:pPr algn="ctr" defTabSz="685800" eaLnBrk="1" hangingPunct="1">
              <a:defRPr/>
            </a:pPr>
            <a:r>
              <a:rPr lang="en-US" altLang="en-US" sz="1950" dirty="0">
                <a:solidFill>
                  <a:srgbClr val="C2CAF9"/>
                </a:solidFill>
              </a:rPr>
              <a:t>The Supernatural – UFOs --  Angels &amp; Demons </a:t>
            </a:r>
          </a:p>
          <a:p>
            <a:pPr algn="ctr" defTabSz="685800" eaLnBrk="1" hangingPunct="1">
              <a:defRPr/>
            </a:pPr>
            <a:r>
              <a:rPr lang="en-US" altLang="en-US" sz="1950" dirty="0">
                <a:solidFill>
                  <a:srgbClr val="C2CAF9"/>
                </a:solidFill>
              </a:rPr>
              <a:t>“Contradictions and Hard-To-Understand Scripture” </a:t>
            </a:r>
          </a:p>
          <a:p>
            <a:pPr algn="ctr" defTabSz="685800" eaLnBrk="1" hangingPunct="1">
              <a:defRPr/>
            </a:pPr>
            <a:r>
              <a:rPr lang="en-US" altLang="en-US" sz="1950" dirty="0">
                <a:solidFill>
                  <a:srgbClr val="C2CAF9"/>
                </a:solidFill>
              </a:rPr>
              <a:t>How to Study the Bible More Effectively – Bible Prophecy &amp; Current Events</a:t>
            </a:r>
          </a:p>
          <a:p>
            <a:pPr algn="ctr" defTabSz="685800" eaLnBrk="1" hangingPunct="1">
              <a:defRPr/>
            </a:pPr>
            <a:endParaRPr lang="en-US" altLang="en-US" sz="1950" dirty="0">
              <a:solidFill>
                <a:srgbClr val="C2CAF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0CF62-4FD5-4ECD-B423-D3C44C66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4925"/>
            <a:ext cx="42386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E353E8-406F-4FBA-8241-40E19DB64938}"/>
              </a:ext>
            </a:extLst>
          </p:cNvPr>
          <p:cNvSpPr txBox="1"/>
          <p:nvPr/>
        </p:nvSpPr>
        <p:spPr>
          <a:xfrm>
            <a:off x="0" y="36576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Wednesday Mornings @ 6 a.m.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E61D4-C215-48DA-A71E-AC575908BFA8}"/>
              </a:ext>
            </a:extLst>
          </p:cNvPr>
          <p:cNvSpPr txBox="1"/>
          <p:nvPr/>
        </p:nvSpPr>
        <p:spPr>
          <a:xfrm>
            <a:off x="0" y="4569169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Canceled at this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78154B-859B-49F1-8C72-9FE205BF44A5}"/>
              </a:ext>
            </a:extLst>
          </p:cNvPr>
          <p:cNvSpPr/>
          <p:nvPr/>
        </p:nvSpPr>
        <p:spPr>
          <a:xfrm>
            <a:off x="21264" y="0"/>
            <a:ext cx="9105373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nformal Roman" panose="030604020304060B0204" pitchFamily="66" charset="0"/>
              </a:rPr>
              <a:t>The Wise &amp; Wonderful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6C099-1512-4544-94C7-564AAACFF6ED}"/>
              </a:ext>
            </a:extLst>
          </p:cNvPr>
          <p:cNvSpPr txBox="1"/>
          <p:nvPr/>
        </p:nvSpPr>
        <p:spPr>
          <a:xfrm>
            <a:off x="3772786" y="1979304"/>
            <a:ext cx="5216324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n>
                  <a:solidFill>
                    <a:srgbClr val="FFFF00"/>
                  </a:solidFill>
                </a:ln>
                <a:solidFill>
                  <a:srgbClr val="00006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THIS WEEK’S SPEAKER: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>
                <a:ln>
                  <a:solidFill>
                    <a:srgbClr val="FFFF00"/>
                  </a:solidFill>
                </a:ln>
                <a:solidFill>
                  <a:srgbClr val="00006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T.B.D.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6EA23B-A335-4E23-B0EC-BD8C4B67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" y="2132321"/>
            <a:ext cx="3699075" cy="251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7D50AE-E957-40F3-9940-49C053AFB147}"/>
              </a:ext>
            </a:extLst>
          </p:cNvPr>
          <p:cNvSpPr/>
          <p:nvPr/>
        </p:nvSpPr>
        <p:spPr>
          <a:xfrm>
            <a:off x="0" y="1265576"/>
            <a:ext cx="9126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Wednesdays: 11 a.m. in the MPB </a:t>
            </a:r>
            <a:endParaRPr lang="en-US" i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850F2-BECA-416C-A89A-B521B2A0C764}"/>
              </a:ext>
            </a:extLst>
          </p:cNvPr>
          <p:cNvSpPr txBox="1"/>
          <p:nvPr/>
        </p:nvSpPr>
        <p:spPr>
          <a:xfrm>
            <a:off x="17362" y="4842808"/>
            <a:ext cx="9126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Microsoft Sans Serif" panose="020B0604020202020204" pitchFamily="34" charset="0"/>
                <a:cs typeface="Microsoft Sans Serif" panose="020B0604020202020204" pitchFamily="34" charset="0"/>
              </a:rPr>
              <a:t>THERE WILL BE A HOT DOG LUNCH </a:t>
            </a:r>
          </a:p>
          <a:p>
            <a:pPr algn="ctr"/>
            <a:r>
              <a:rPr lang="en-US" sz="4000" b="1" dirty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Microsoft Sans Serif" panose="020B0604020202020204" pitchFamily="34" charset="0"/>
                <a:cs typeface="Microsoft Sans Serif" panose="020B0604020202020204" pitchFamily="34" charset="0"/>
              </a:rPr>
              <a:t>AFTER THE SERVICE. COME AND </a:t>
            </a:r>
          </a:p>
          <a:p>
            <a:pPr algn="ctr"/>
            <a:r>
              <a:rPr lang="en-US" sz="4000" b="1" dirty="0">
                <a:ln>
                  <a:solidFill>
                    <a:srgbClr val="000066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Microsoft Sans Serif" panose="020B0604020202020204" pitchFamily="34" charset="0"/>
                <a:cs typeface="Microsoft Sans Serif" panose="020B0604020202020204" pitchFamily="34" charset="0"/>
              </a:rPr>
              <a:t>ENJOY THE FELLOWSHIP AND FOOD.</a:t>
            </a:r>
            <a:endParaRPr lang="en-US" sz="4400" cap="all" dirty="0">
              <a:ln>
                <a:solidFill>
                  <a:srgbClr val="000066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&#10;&#10;Description automatically generated">
            <a:extLst>
              <a:ext uri="{FF2B5EF4-FFF2-40B4-BE49-F238E27FC236}">
                <a16:creationId xmlns:a16="http://schemas.microsoft.com/office/drawing/2014/main" id="{15B4DE3A-0362-4BCE-AD21-EC6ACA51B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157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E9B924-7119-4C6F-B41F-1C0ADBC651B0}"/>
              </a:ext>
            </a:extLst>
          </p:cNvPr>
          <p:cNvSpPr/>
          <p:nvPr/>
        </p:nvSpPr>
        <p:spPr>
          <a:xfrm>
            <a:off x="0" y="3915797"/>
            <a:ext cx="9144000" cy="3000465"/>
          </a:xfrm>
          <a:prstGeom prst="rect">
            <a:avLst/>
          </a:prstGeom>
          <a:solidFill>
            <a:srgbClr val="7EB4D0"/>
          </a:solidFill>
          <a:ln>
            <a:solidFill>
              <a:srgbClr val="7EB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VOLUNTEERZ NEEDED FOR THE 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VISION INFANTZ &amp; VISION TODDLERZ</a:t>
            </a:r>
            <a:endParaRPr lang="en-US" sz="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(THE ENTIRE SERVICE IS SHOWN ON THE MONITORS IN THOSE TWO ROOMS SO YOU WON’T MISS A THING)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E5AB5-40FA-452D-9E05-23BCE014FDE2}"/>
              </a:ext>
            </a:extLst>
          </p:cNvPr>
          <p:cNvSpPr txBox="1"/>
          <p:nvPr/>
        </p:nvSpPr>
        <p:spPr>
          <a:xfrm>
            <a:off x="0" y="5976081"/>
            <a:ext cx="9144000" cy="8925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FOR MORE INFO, PLEASE CONTACT TASHA MARTIN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womensministries@visionchurch.ag</a:t>
            </a:r>
          </a:p>
        </p:txBody>
      </p:sp>
    </p:spTree>
    <p:extLst>
      <p:ext uri="{BB962C8B-B14F-4D97-AF65-F5344CB8AC3E}">
        <p14:creationId xmlns:p14="http://schemas.microsoft.com/office/powerpoint/2010/main" val="10637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64EAF8-9A8C-400F-9E57-D1D9FACFA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" y="2596364"/>
            <a:ext cx="5603361" cy="2120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2DD412-8A43-47A7-B02B-8DBBC3C23D31}"/>
              </a:ext>
            </a:extLst>
          </p:cNvPr>
          <p:cNvSpPr txBox="1"/>
          <p:nvPr/>
        </p:nvSpPr>
        <p:spPr>
          <a:xfrm>
            <a:off x="6248400" y="2919685"/>
            <a:ext cx="2480930" cy="1569660"/>
          </a:xfrm>
          <a:prstGeom prst="rect">
            <a:avLst/>
          </a:prstGeom>
          <a:solidFill>
            <a:srgbClr val="F46C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 Extrabold" panose="02040702050305020303" pitchFamily="18" charset="0"/>
              </a:rPr>
              <a:t>Needs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B9FC-DDE6-4DAA-AD53-7E097EB996F3}"/>
              </a:ext>
            </a:extLst>
          </p:cNvPr>
          <p:cNvSpPr txBox="1"/>
          <p:nvPr/>
        </p:nvSpPr>
        <p:spPr>
          <a:xfrm>
            <a:off x="106326" y="4985354"/>
            <a:ext cx="8920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 Extrabold" panose="02040702050305020303" pitchFamily="18" charset="0"/>
              </a:rPr>
              <a:t>On Sundays, you can bring them here to Becky Henton, and she will gladly take them over.</a:t>
            </a:r>
          </a:p>
        </p:txBody>
      </p:sp>
      <p:pic>
        <p:nvPicPr>
          <p:cNvPr id="6" name="Picture 5" descr="A piece of food&#10;&#10;Description automatically generated">
            <a:extLst>
              <a:ext uri="{FF2B5EF4-FFF2-40B4-BE49-F238E27FC236}">
                <a16:creationId xmlns:a16="http://schemas.microsoft.com/office/drawing/2014/main" id="{8482C838-8126-4FE9-A1F3-71B0E79E9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79" y="118320"/>
            <a:ext cx="3413051" cy="23053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DCD8DB-A0FA-4FA8-A039-4A711582D7EB}"/>
              </a:ext>
            </a:extLst>
          </p:cNvPr>
          <p:cNvSpPr txBox="1"/>
          <p:nvPr/>
        </p:nvSpPr>
        <p:spPr>
          <a:xfrm>
            <a:off x="106325" y="43892"/>
            <a:ext cx="512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udy Old Style Extrabold" panose="02040702050305020303" pitchFamily="18" charset="0"/>
              </a:rPr>
              <a:t>Got unwanted bags?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7010D-2D2B-444E-9F2A-1AC305A9065E}"/>
              </a:ext>
            </a:extLst>
          </p:cNvPr>
          <p:cNvSpPr txBox="1"/>
          <p:nvPr/>
        </p:nvSpPr>
        <p:spPr>
          <a:xfrm>
            <a:off x="21264" y="1714567"/>
            <a:ext cx="529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Goudy Old Style Extrabold" panose="02040702050305020303" pitchFamily="18" charset="0"/>
              </a:rPr>
              <a:t>Don’t throw them away</a:t>
            </a:r>
          </a:p>
        </p:txBody>
      </p:sp>
    </p:spTree>
    <p:extLst>
      <p:ext uri="{BB962C8B-B14F-4D97-AF65-F5344CB8AC3E}">
        <p14:creationId xmlns:p14="http://schemas.microsoft.com/office/powerpoint/2010/main" val="36515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9713F7-B2B7-47C8-9616-04A0E44884C3}"/>
              </a:ext>
            </a:extLst>
          </p:cNvPr>
          <p:cNvSpPr txBox="1"/>
          <p:nvPr/>
        </p:nvSpPr>
        <p:spPr>
          <a:xfrm>
            <a:off x="235602" y="5902021"/>
            <a:ext cx="45516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37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rgbClr val="1264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BBCB3A-1C65-4C09-A37A-756C70F9E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5" y="5914692"/>
            <a:ext cx="3522006" cy="830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8A860-A036-4036-A5C5-597AC9996EA7}"/>
              </a:ext>
            </a:extLst>
          </p:cNvPr>
          <p:cNvSpPr txBox="1"/>
          <p:nvPr/>
        </p:nvSpPr>
        <p:spPr>
          <a:xfrm rot="20090439">
            <a:off x="7607" y="508991"/>
            <a:ext cx="3026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714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SOLES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4BCAF-F160-408A-9851-40EA4D69BBC5}"/>
              </a:ext>
            </a:extLst>
          </p:cNvPr>
          <p:cNvSpPr txBox="1"/>
          <p:nvPr/>
        </p:nvSpPr>
        <p:spPr>
          <a:xfrm>
            <a:off x="3526880" y="31366"/>
            <a:ext cx="2015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A0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FOR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9BD3D-56C0-40DD-8E7B-352C5D839AE9}"/>
              </a:ext>
            </a:extLst>
          </p:cNvPr>
          <p:cNvSpPr txBox="1"/>
          <p:nvPr/>
        </p:nvSpPr>
        <p:spPr>
          <a:xfrm rot="1636777">
            <a:off x="5984527" y="556933"/>
            <a:ext cx="3049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146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SOULS</a:t>
            </a:r>
            <a:endParaRPr lang="en-US" sz="4800" b="1" dirty="0">
              <a:solidFill>
                <a:srgbClr val="1469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pic>
        <p:nvPicPr>
          <p:cNvPr id="21" name="Picture 20" descr="A close up of a screen&#10;&#10;Description automatically generated">
            <a:extLst>
              <a:ext uri="{FF2B5EF4-FFF2-40B4-BE49-F238E27FC236}">
                <a16:creationId xmlns:a16="http://schemas.microsoft.com/office/drawing/2014/main" id="{369C693D-2611-4A17-8764-8980B14BE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25" y="1003982"/>
            <a:ext cx="932203" cy="9767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436624-ACEF-49FA-ACA7-4FBD52BA6041}"/>
              </a:ext>
            </a:extLst>
          </p:cNvPr>
          <p:cNvSpPr txBox="1"/>
          <p:nvPr/>
        </p:nvSpPr>
        <p:spPr>
          <a:xfrm>
            <a:off x="1521002" y="2097857"/>
            <a:ext cx="60122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GENTLY USED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ITEMS NEEDED: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MEN’S DRESS SHOES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SNEAKERS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KHAKI SLACKS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JEANS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7B8CC6-0255-4AC0-9FCA-051556BF5BAE}"/>
              </a:ext>
            </a:extLst>
          </p:cNvPr>
          <p:cNvSpPr txBox="1"/>
          <p:nvPr/>
        </p:nvSpPr>
        <p:spPr>
          <a:xfrm flipH="1">
            <a:off x="-65566" y="5461003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BENEFITTING MIDDLE AND HIGH SCHOOL STUDENTS OF LWISD</a:t>
            </a: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795D47-9798-4E06-BD20-DAEBF61DA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18">
            <a:off x="5054303" y="924097"/>
            <a:ext cx="1972468" cy="1199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9A92AD-F74D-43F5-8330-846DA95B2A6D}"/>
              </a:ext>
            </a:extLst>
          </p:cNvPr>
          <p:cNvSpPr txBox="1"/>
          <p:nvPr/>
        </p:nvSpPr>
        <p:spPr>
          <a:xfrm>
            <a:off x="2000719" y="4764315"/>
            <a:ext cx="5142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IN BOX IN FOYER</a:t>
            </a:r>
          </a:p>
        </p:txBody>
      </p:sp>
      <p:pic>
        <p:nvPicPr>
          <p:cNvPr id="22" name="Picture 21" descr="A picture containing drawing, hat&#10;&#10;Description automatically generated">
            <a:extLst>
              <a:ext uri="{FF2B5EF4-FFF2-40B4-BE49-F238E27FC236}">
                <a16:creationId xmlns:a16="http://schemas.microsoft.com/office/drawing/2014/main" id="{4C3C97B4-A84E-4F73-A9A7-E708A515A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9426">
            <a:off x="2341250" y="650563"/>
            <a:ext cx="1116288" cy="1710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D91859-9591-476D-83FE-0631C1E5A90A}"/>
              </a:ext>
            </a:extLst>
          </p:cNvPr>
          <p:cNvSpPr txBox="1"/>
          <p:nvPr/>
        </p:nvSpPr>
        <p:spPr>
          <a:xfrm rot="20501162">
            <a:off x="508129" y="2748005"/>
            <a:ext cx="1451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5A195-0ED7-40D2-8B88-A09BFEC01799}"/>
              </a:ext>
            </a:extLst>
          </p:cNvPr>
          <p:cNvSpPr txBox="1"/>
          <p:nvPr/>
        </p:nvSpPr>
        <p:spPr>
          <a:xfrm rot="2240276">
            <a:off x="6830121" y="3045368"/>
            <a:ext cx="19852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</a:p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BECKY</a:t>
            </a:r>
          </a:p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HENTON</a:t>
            </a:r>
          </a:p>
        </p:txBody>
      </p:sp>
    </p:spTree>
    <p:extLst>
      <p:ext uri="{BB962C8B-B14F-4D97-AF65-F5344CB8AC3E}">
        <p14:creationId xmlns:p14="http://schemas.microsoft.com/office/powerpoint/2010/main" val="3114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  <p:bldP spid="15" grpId="0"/>
      <p:bldP spid="23" grpId="0"/>
      <p:bldP spid="2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f03460631 ppt birthda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lloons design template" id="{E054F9A5-7835-419B-9128-24316F70A5A3}" vid="{8FC2B8ED-8B0B-4345-B07A-1BB838160056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25376</TotalTime>
  <Words>488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Balloonist Inline SF</vt:lpstr>
      <vt:lpstr>Calibri</vt:lpstr>
      <vt:lpstr>Calibri Light</vt:lpstr>
      <vt:lpstr>Century Gothic</vt:lpstr>
      <vt:lpstr>Euphemia</vt:lpstr>
      <vt:lpstr>Goudy Old Style Extrabold</vt:lpstr>
      <vt:lpstr>Informal Roman</vt:lpstr>
      <vt:lpstr>Keep Calm Med</vt:lpstr>
      <vt:lpstr>Microsoft Sans Serif</vt:lpstr>
      <vt:lpstr>Ravie</vt:lpstr>
      <vt:lpstr>Trebuchet MS</vt:lpstr>
      <vt:lpstr>Office Theme</vt:lpstr>
      <vt:lpstr>4_Office Theme</vt:lpstr>
      <vt:lpstr>2_Office Theme</vt:lpstr>
      <vt:lpstr>3_Office Theme</vt:lpstr>
      <vt:lpstr>Office Theme</vt:lpstr>
      <vt:lpstr>tf03460631 ppt birthday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March Missionary Birthdays      </vt:lpstr>
      <vt:lpstr>PowerPoint Presentation</vt:lpstr>
      <vt:lpstr>EASYTITHE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Martin</dc:creator>
  <cp:lastModifiedBy>Webmaster VCAG</cp:lastModifiedBy>
  <cp:revision>411</cp:revision>
  <dcterms:created xsi:type="dcterms:W3CDTF">2018-09-05T21:23:05Z</dcterms:created>
  <dcterms:modified xsi:type="dcterms:W3CDTF">2020-03-18T16:04:26Z</dcterms:modified>
</cp:coreProperties>
</file>